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76" r:id="rId4"/>
    <p:sldId id="294" r:id="rId5"/>
    <p:sldId id="280" r:id="rId6"/>
    <p:sldId id="281" r:id="rId7"/>
    <p:sldId id="279" r:id="rId8"/>
    <p:sldId id="283" r:id="rId9"/>
    <p:sldId id="292" r:id="rId10"/>
    <p:sldId id="293" r:id="rId11"/>
    <p:sldId id="285" r:id="rId12"/>
    <p:sldId id="291" r:id="rId13"/>
    <p:sldId id="295" r:id="rId14"/>
    <p:sldId id="296" r:id="rId15"/>
    <p:sldId id="289" r:id="rId16"/>
    <p:sldId id="298" r:id="rId17"/>
    <p:sldId id="297" r:id="rId1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4C0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 autoAdjust="0"/>
    <p:restoredTop sz="88012" autoAdjust="0"/>
  </p:normalViewPr>
  <p:slideViewPr>
    <p:cSldViewPr>
      <p:cViewPr varScale="1">
        <p:scale>
          <a:sx n="100" d="100"/>
          <a:sy n="100" d="100"/>
        </p:scale>
        <p:origin x="760" y="16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8B6FDE7D-3B12-44EC-96DF-81E9A748C3E4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411F2F9D-AC4D-479F-87E7-94C2819AD207}" type="pres">
      <dgm:prSet presAssocID="{C999B0E1-E9CF-4E92-B3EA-78F410FCB8A8}" presName="sibTrans" presStyleLbl="sibTrans2D1" presStyleIdx="5" presStyleCnt="6"/>
      <dgm:spPr/>
    </dgm:pt>
    <dgm:pt modelId="{5B1E3737-553F-4ADB-B544-04A5EE948E41}" type="pres">
      <dgm:prSet presAssocID="{C999B0E1-E9CF-4E92-B3EA-78F410FCB8A8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0C945015-CC20-46B2-B46A-25380742483A}" type="presOf" srcId="{BED7ED79-7795-4F4E-A69A-CE378FCF7DE4}" destId="{8B6FDE7D-3B12-44EC-96DF-81E9A748C3E4}" srcOrd="0" destOrd="0" presId="urn:microsoft.com/office/officeart/2005/8/layout/process1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735F0E84-FFE5-4397-BD1C-A6A4271AD444}" type="presOf" srcId="{C999B0E1-E9CF-4E92-B3EA-78F410FCB8A8}" destId="{5B1E3737-553F-4ADB-B544-04A5EE948E41}" srcOrd="1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83D7AEF9-1ED9-4348-B6D9-4A763CE6652D}" type="presOf" srcId="{C999B0E1-E9CF-4E92-B3EA-78F410FCB8A8}" destId="{411F2F9D-AC4D-479F-87E7-94C2819AD207}" srcOrd="0" destOrd="0" presId="urn:microsoft.com/office/officeart/2005/8/layout/process1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EBEEE007-2AA5-4051-A30C-48C7AAC71CB4}" type="presParOf" srcId="{F182E7C7-BE8D-43B4-BD2E-E441F11B0EC9}" destId="{8B6FDE7D-3B12-44EC-96DF-81E9A748C3E4}" srcOrd="10" destOrd="0" presId="urn:microsoft.com/office/officeart/2005/8/layout/process1"/>
    <dgm:cxn modelId="{E34793AD-AC4B-40CD-8960-DCB0E7071C1C}" type="presParOf" srcId="{F182E7C7-BE8D-43B4-BD2E-E441F11B0EC9}" destId="{411F2F9D-AC4D-479F-87E7-94C2819AD207}" srcOrd="11" destOrd="0" presId="urn:microsoft.com/office/officeart/2005/8/layout/process1"/>
    <dgm:cxn modelId="{441DD9AA-59D9-48A6-BE11-92D95998DAEF}" type="presParOf" srcId="{411F2F9D-AC4D-479F-87E7-94C2819AD207}" destId="{5B1E3737-553F-4ADB-B544-04A5EE948E4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8B6FDE7D-3B12-44EC-96DF-81E9A748C3E4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411F2F9D-AC4D-479F-87E7-94C2819AD207}" type="pres">
      <dgm:prSet presAssocID="{C999B0E1-E9CF-4E92-B3EA-78F410FCB8A8}" presName="sibTrans" presStyleLbl="sibTrans2D1" presStyleIdx="5" presStyleCnt="6"/>
      <dgm:spPr/>
    </dgm:pt>
    <dgm:pt modelId="{5B1E3737-553F-4ADB-B544-04A5EE948E41}" type="pres">
      <dgm:prSet presAssocID="{C999B0E1-E9CF-4E92-B3EA-78F410FCB8A8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0C945015-CC20-46B2-B46A-25380742483A}" type="presOf" srcId="{BED7ED79-7795-4F4E-A69A-CE378FCF7DE4}" destId="{8B6FDE7D-3B12-44EC-96DF-81E9A748C3E4}" srcOrd="0" destOrd="0" presId="urn:microsoft.com/office/officeart/2005/8/layout/process1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735F0E84-FFE5-4397-BD1C-A6A4271AD444}" type="presOf" srcId="{C999B0E1-E9CF-4E92-B3EA-78F410FCB8A8}" destId="{5B1E3737-553F-4ADB-B544-04A5EE948E41}" srcOrd="1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83D7AEF9-1ED9-4348-B6D9-4A763CE6652D}" type="presOf" srcId="{C999B0E1-E9CF-4E92-B3EA-78F410FCB8A8}" destId="{411F2F9D-AC4D-479F-87E7-94C2819AD207}" srcOrd="0" destOrd="0" presId="urn:microsoft.com/office/officeart/2005/8/layout/process1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EBEEE007-2AA5-4051-A30C-48C7AAC71CB4}" type="presParOf" srcId="{F182E7C7-BE8D-43B4-BD2E-E441F11B0EC9}" destId="{8B6FDE7D-3B12-44EC-96DF-81E9A748C3E4}" srcOrd="10" destOrd="0" presId="urn:microsoft.com/office/officeart/2005/8/layout/process1"/>
    <dgm:cxn modelId="{E34793AD-AC4B-40CD-8960-DCB0E7071C1C}" type="presParOf" srcId="{F182E7C7-BE8D-43B4-BD2E-E441F11B0EC9}" destId="{411F2F9D-AC4D-479F-87E7-94C2819AD207}" srcOrd="11" destOrd="0" presId="urn:microsoft.com/office/officeart/2005/8/layout/process1"/>
    <dgm:cxn modelId="{441DD9AA-59D9-48A6-BE11-92D95998DAEF}" type="presParOf" srcId="{411F2F9D-AC4D-479F-87E7-94C2819AD207}" destId="{5B1E3737-553F-4ADB-B544-04A5EE948E4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8B6FDE7D-3B12-44EC-96DF-81E9A748C3E4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411F2F9D-AC4D-479F-87E7-94C2819AD207}" type="pres">
      <dgm:prSet presAssocID="{C999B0E1-E9CF-4E92-B3EA-78F410FCB8A8}" presName="sibTrans" presStyleLbl="sibTrans2D1" presStyleIdx="5" presStyleCnt="6"/>
      <dgm:spPr/>
    </dgm:pt>
    <dgm:pt modelId="{5B1E3737-553F-4ADB-B544-04A5EE948E41}" type="pres">
      <dgm:prSet presAssocID="{C999B0E1-E9CF-4E92-B3EA-78F410FCB8A8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0C945015-CC20-46B2-B46A-25380742483A}" type="presOf" srcId="{BED7ED79-7795-4F4E-A69A-CE378FCF7DE4}" destId="{8B6FDE7D-3B12-44EC-96DF-81E9A748C3E4}" srcOrd="0" destOrd="0" presId="urn:microsoft.com/office/officeart/2005/8/layout/process1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735F0E84-FFE5-4397-BD1C-A6A4271AD444}" type="presOf" srcId="{C999B0E1-E9CF-4E92-B3EA-78F410FCB8A8}" destId="{5B1E3737-553F-4ADB-B544-04A5EE948E41}" srcOrd="1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83D7AEF9-1ED9-4348-B6D9-4A763CE6652D}" type="presOf" srcId="{C999B0E1-E9CF-4E92-B3EA-78F410FCB8A8}" destId="{411F2F9D-AC4D-479F-87E7-94C2819AD207}" srcOrd="0" destOrd="0" presId="urn:microsoft.com/office/officeart/2005/8/layout/process1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EBEEE007-2AA5-4051-A30C-48C7AAC71CB4}" type="presParOf" srcId="{F182E7C7-BE8D-43B4-BD2E-E441F11B0EC9}" destId="{8B6FDE7D-3B12-44EC-96DF-81E9A748C3E4}" srcOrd="10" destOrd="0" presId="urn:microsoft.com/office/officeart/2005/8/layout/process1"/>
    <dgm:cxn modelId="{E34793AD-AC4B-40CD-8960-DCB0E7071C1C}" type="presParOf" srcId="{F182E7C7-BE8D-43B4-BD2E-E441F11B0EC9}" destId="{411F2F9D-AC4D-479F-87E7-94C2819AD207}" srcOrd="11" destOrd="0" presId="urn:microsoft.com/office/officeart/2005/8/layout/process1"/>
    <dgm:cxn modelId="{441DD9AA-59D9-48A6-BE11-92D95998DAEF}" type="presParOf" srcId="{411F2F9D-AC4D-479F-87E7-94C2819AD207}" destId="{5B1E3737-553F-4ADB-B544-04A5EE948E4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8B6FDE7D-3B12-44EC-96DF-81E9A748C3E4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411F2F9D-AC4D-479F-87E7-94C2819AD207}" type="pres">
      <dgm:prSet presAssocID="{C999B0E1-E9CF-4E92-B3EA-78F410FCB8A8}" presName="sibTrans" presStyleLbl="sibTrans2D1" presStyleIdx="5" presStyleCnt="6"/>
      <dgm:spPr/>
    </dgm:pt>
    <dgm:pt modelId="{5B1E3737-553F-4ADB-B544-04A5EE948E41}" type="pres">
      <dgm:prSet presAssocID="{C999B0E1-E9CF-4E92-B3EA-78F410FCB8A8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0C945015-CC20-46B2-B46A-25380742483A}" type="presOf" srcId="{BED7ED79-7795-4F4E-A69A-CE378FCF7DE4}" destId="{8B6FDE7D-3B12-44EC-96DF-81E9A748C3E4}" srcOrd="0" destOrd="0" presId="urn:microsoft.com/office/officeart/2005/8/layout/process1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735F0E84-FFE5-4397-BD1C-A6A4271AD444}" type="presOf" srcId="{C999B0E1-E9CF-4E92-B3EA-78F410FCB8A8}" destId="{5B1E3737-553F-4ADB-B544-04A5EE948E41}" srcOrd="1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83D7AEF9-1ED9-4348-B6D9-4A763CE6652D}" type="presOf" srcId="{C999B0E1-E9CF-4E92-B3EA-78F410FCB8A8}" destId="{411F2F9D-AC4D-479F-87E7-94C2819AD207}" srcOrd="0" destOrd="0" presId="urn:microsoft.com/office/officeart/2005/8/layout/process1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EBEEE007-2AA5-4051-A30C-48C7AAC71CB4}" type="presParOf" srcId="{F182E7C7-BE8D-43B4-BD2E-E441F11B0EC9}" destId="{8B6FDE7D-3B12-44EC-96DF-81E9A748C3E4}" srcOrd="10" destOrd="0" presId="urn:microsoft.com/office/officeart/2005/8/layout/process1"/>
    <dgm:cxn modelId="{E34793AD-AC4B-40CD-8960-DCB0E7071C1C}" type="presParOf" srcId="{F182E7C7-BE8D-43B4-BD2E-E441F11B0EC9}" destId="{411F2F9D-AC4D-479F-87E7-94C2819AD207}" srcOrd="11" destOrd="0" presId="urn:microsoft.com/office/officeart/2005/8/layout/process1"/>
    <dgm:cxn modelId="{441DD9AA-59D9-48A6-BE11-92D95998DAEF}" type="presParOf" srcId="{411F2F9D-AC4D-479F-87E7-94C2819AD207}" destId="{5B1E3737-553F-4ADB-B544-04A5EE948E4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8B6FDE7D-3B12-44EC-96DF-81E9A748C3E4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411F2F9D-AC4D-479F-87E7-94C2819AD207}" type="pres">
      <dgm:prSet presAssocID="{C999B0E1-E9CF-4E92-B3EA-78F410FCB8A8}" presName="sibTrans" presStyleLbl="sibTrans2D1" presStyleIdx="5" presStyleCnt="6"/>
      <dgm:spPr/>
    </dgm:pt>
    <dgm:pt modelId="{5B1E3737-553F-4ADB-B544-04A5EE948E41}" type="pres">
      <dgm:prSet presAssocID="{C999B0E1-E9CF-4E92-B3EA-78F410FCB8A8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0C945015-CC20-46B2-B46A-25380742483A}" type="presOf" srcId="{BED7ED79-7795-4F4E-A69A-CE378FCF7DE4}" destId="{8B6FDE7D-3B12-44EC-96DF-81E9A748C3E4}" srcOrd="0" destOrd="0" presId="urn:microsoft.com/office/officeart/2005/8/layout/process1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735F0E84-FFE5-4397-BD1C-A6A4271AD444}" type="presOf" srcId="{C999B0E1-E9CF-4E92-B3EA-78F410FCB8A8}" destId="{5B1E3737-553F-4ADB-B544-04A5EE948E41}" srcOrd="1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83D7AEF9-1ED9-4348-B6D9-4A763CE6652D}" type="presOf" srcId="{C999B0E1-E9CF-4E92-B3EA-78F410FCB8A8}" destId="{411F2F9D-AC4D-479F-87E7-94C2819AD207}" srcOrd="0" destOrd="0" presId="urn:microsoft.com/office/officeart/2005/8/layout/process1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EBEEE007-2AA5-4051-A30C-48C7AAC71CB4}" type="presParOf" srcId="{F182E7C7-BE8D-43B4-BD2E-E441F11B0EC9}" destId="{8B6FDE7D-3B12-44EC-96DF-81E9A748C3E4}" srcOrd="10" destOrd="0" presId="urn:microsoft.com/office/officeart/2005/8/layout/process1"/>
    <dgm:cxn modelId="{E34793AD-AC4B-40CD-8960-DCB0E7071C1C}" type="presParOf" srcId="{F182E7C7-BE8D-43B4-BD2E-E441F11B0EC9}" destId="{411F2F9D-AC4D-479F-87E7-94C2819AD207}" srcOrd="11" destOrd="0" presId="urn:microsoft.com/office/officeart/2005/8/layout/process1"/>
    <dgm:cxn modelId="{441DD9AA-59D9-48A6-BE11-92D95998DAEF}" type="presParOf" srcId="{411F2F9D-AC4D-479F-87E7-94C2819AD207}" destId="{5B1E3737-553F-4ADB-B544-04A5EE948E4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8B6FDE7D-3B12-44EC-96DF-81E9A748C3E4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411F2F9D-AC4D-479F-87E7-94C2819AD207}" type="pres">
      <dgm:prSet presAssocID="{C999B0E1-E9CF-4E92-B3EA-78F410FCB8A8}" presName="sibTrans" presStyleLbl="sibTrans2D1" presStyleIdx="5" presStyleCnt="6"/>
      <dgm:spPr/>
    </dgm:pt>
    <dgm:pt modelId="{5B1E3737-553F-4ADB-B544-04A5EE948E41}" type="pres">
      <dgm:prSet presAssocID="{C999B0E1-E9CF-4E92-B3EA-78F410FCB8A8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0C945015-CC20-46B2-B46A-25380742483A}" type="presOf" srcId="{BED7ED79-7795-4F4E-A69A-CE378FCF7DE4}" destId="{8B6FDE7D-3B12-44EC-96DF-81E9A748C3E4}" srcOrd="0" destOrd="0" presId="urn:microsoft.com/office/officeart/2005/8/layout/process1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735F0E84-FFE5-4397-BD1C-A6A4271AD444}" type="presOf" srcId="{C999B0E1-E9CF-4E92-B3EA-78F410FCB8A8}" destId="{5B1E3737-553F-4ADB-B544-04A5EE948E41}" srcOrd="1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83D7AEF9-1ED9-4348-B6D9-4A763CE6652D}" type="presOf" srcId="{C999B0E1-E9CF-4E92-B3EA-78F410FCB8A8}" destId="{411F2F9D-AC4D-479F-87E7-94C2819AD207}" srcOrd="0" destOrd="0" presId="urn:microsoft.com/office/officeart/2005/8/layout/process1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EBEEE007-2AA5-4051-A30C-48C7AAC71CB4}" type="presParOf" srcId="{F182E7C7-BE8D-43B4-BD2E-E441F11B0EC9}" destId="{8B6FDE7D-3B12-44EC-96DF-81E9A748C3E4}" srcOrd="10" destOrd="0" presId="urn:microsoft.com/office/officeart/2005/8/layout/process1"/>
    <dgm:cxn modelId="{E34793AD-AC4B-40CD-8960-DCB0E7071C1C}" type="presParOf" srcId="{F182E7C7-BE8D-43B4-BD2E-E441F11B0EC9}" destId="{411F2F9D-AC4D-479F-87E7-94C2819AD207}" srcOrd="11" destOrd="0" presId="urn:microsoft.com/office/officeart/2005/8/layout/process1"/>
    <dgm:cxn modelId="{441DD9AA-59D9-48A6-BE11-92D95998DAEF}" type="presParOf" srcId="{411F2F9D-AC4D-479F-87E7-94C2819AD207}" destId="{5B1E3737-553F-4ADB-B544-04A5EE948E4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8B6FDE7D-3B12-44EC-96DF-81E9A748C3E4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411F2F9D-AC4D-479F-87E7-94C2819AD207}" type="pres">
      <dgm:prSet presAssocID="{C999B0E1-E9CF-4E92-B3EA-78F410FCB8A8}" presName="sibTrans" presStyleLbl="sibTrans2D1" presStyleIdx="5" presStyleCnt="6"/>
      <dgm:spPr/>
    </dgm:pt>
    <dgm:pt modelId="{5B1E3737-553F-4ADB-B544-04A5EE948E41}" type="pres">
      <dgm:prSet presAssocID="{C999B0E1-E9CF-4E92-B3EA-78F410FCB8A8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0C945015-CC20-46B2-B46A-25380742483A}" type="presOf" srcId="{BED7ED79-7795-4F4E-A69A-CE378FCF7DE4}" destId="{8B6FDE7D-3B12-44EC-96DF-81E9A748C3E4}" srcOrd="0" destOrd="0" presId="urn:microsoft.com/office/officeart/2005/8/layout/process1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735F0E84-FFE5-4397-BD1C-A6A4271AD444}" type="presOf" srcId="{C999B0E1-E9CF-4E92-B3EA-78F410FCB8A8}" destId="{5B1E3737-553F-4ADB-B544-04A5EE948E41}" srcOrd="1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83D7AEF9-1ED9-4348-B6D9-4A763CE6652D}" type="presOf" srcId="{C999B0E1-E9CF-4E92-B3EA-78F410FCB8A8}" destId="{411F2F9D-AC4D-479F-87E7-94C2819AD207}" srcOrd="0" destOrd="0" presId="urn:microsoft.com/office/officeart/2005/8/layout/process1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EBEEE007-2AA5-4051-A30C-48C7AAC71CB4}" type="presParOf" srcId="{F182E7C7-BE8D-43B4-BD2E-E441F11B0EC9}" destId="{8B6FDE7D-3B12-44EC-96DF-81E9A748C3E4}" srcOrd="10" destOrd="0" presId="urn:microsoft.com/office/officeart/2005/8/layout/process1"/>
    <dgm:cxn modelId="{E34793AD-AC4B-40CD-8960-DCB0E7071C1C}" type="presParOf" srcId="{F182E7C7-BE8D-43B4-BD2E-E441F11B0EC9}" destId="{411F2F9D-AC4D-479F-87E7-94C2819AD207}" srcOrd="11" destOrd="0" presId="urn:microsoft.com/office/officeart/2005/8/layout/process1"/>
    <dgm:cxn modelId="{441DD9AA-59D9-48A6-BE11-92D95998DAEF}" type="presParOf" srcId="{411F2F9D-AC4D-479F-87E7-94C2819AD207}" destId="{5B1E3737-553F-4ADB-B544-04A5EE948E4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BECC7E5A-9CBE-4A3D-A913-1C33E897C8ED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486F2F91-BFAA-449B-84C0-8E1A114D3683}" type="parTrans" cxnId="{5249AE14-89D3-4D9F-8C4D-491C98E56D89}">
      <dgm:prSet/>
      <dgm:spPr/>
      <dgm:t>
        <a:bodyPr/>
        <a:lstStyle/>
        <a:p>
          <a:endParaRPr lang="en-GB"/>
        </a:p>
      </dgm:t>
    </dgm:pt>
    <dgm:pt modelId="{B0BDA307-A5DE-4A04-9E5D-3F5417A0BAE4}" type="sibTrans" cxnId="{5249AE14-89D3-4D9F-8C4D-491C98E56D89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EFCF7439-EC53-4D1A-B970-078CB1ECF694}" type="pres">
      <dgm:prSet presAssocID="{BECC7E5A-9CBE-4A3D-A913-1C33E897C8ED}" presName="node" presStyleLbl="node1" presStyleIdx="5" presStyleCnt="7">
        <dgm:presLayoutVars>
          <dgm:bulletEnabled val="1"/>
        </dgm:presLayoutVars>
      </dgm:prSet>
      <dgm:spPr/>
    </dgm:pt>
    <dgm:pt modelId="{5300129C-FD93-4149-9FB2-CBFF13CE8C0A}" type="pres">
      <dgm:prSet presAssocID="{B0BDA307-A5DE-4A04-9E5D-3F5417A0BAE4}" presName="sibTrans" presStyleLbl="sibTrans2D1" presStyleIdx="5" presStyleCnt="6"/>
      <dgm:spPr/>
    </dgm:pt>
    <dgm:pt modelId="{2591A255-0D6D-4C34-8371-4A55AC1758A1}" type="pres">
      <dgm:prSet presAssocID="{B0BDA307-A5DE-4A04-9E5D-3F5417A0BAE4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D28E9002-A74A-4105-96DA-C7AD98F16640}" type="presOf" srcId="{B0BDA307-A5DE-4A04-9E5D-3F5417A0BAE4}" destId="{2591A255-0D6D-4C34-8371-4A55AC1758A1}" srcOrd="1" destOrd="0" presId="urn:microsoft.com/office/officeart/2005/8/layout/process1"/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5249AE14-89D3-4D9F-8C4D-491C98E56D89}" srcId="{8076B1D2-9A6B-4556-81E1-CDB9DBCAFC02}" destId="{BECC7E5A-9CBE-4A3D-A913-1C33E897C8ED}" srcOrd="5" destOrd="0" parTransId="{486F2F91-BFAA-449B-84C0-8E1A114D3683}" sibTransId="{B0BDA307-A5DE-4A04-9E5D-3F5417A0BAE4}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5C39A152-A0A1-4A8E-BEDC-D770DEBC1A49}" type="presOf" srcId="{B0BDA307-A5DE-4A04-9E5D-3F5417A0BAE4}" destId="{5300129C-FD93-4149-9FB2-CBFF13CE8C0A}" srcOrd="0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F1D3A0ED-D656-4018-9087-824A15ED9629}" type="presOf" srcId="{BECC7E5A-9CBE-4A3D-A913-1C33E897C8ED}" destId="{EFCF7439-EC53-4D1A-B970-078CB1ECF694}" srcOrd="0" destOrd="0" presId="urn:microsoft.com/office/officeart/2005/8/layout/process1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13C07E55-1BC8-4EF4-9F16-9C5100D56CB5}" type="presParOf" srcId="{F182E7C7-BE8D-43B4-BD2E-E441F11B0EC9}" destId="{EFCF7439-EC53-4D1A-B970-078CB1ECF694}" srcOrd="10" destOrd="0" presId="urn:microsoft.com/office/officeart/2005/8/layout/process1"/>
    <dgm:cxn modelId="{13D15542-BD8C-4002-94BA-53388A6DD1E5}" type="presParOf" srcId="{F182E7C7-BE8D-43B4-BD2E-E441F11B0EC9}" destId="{5300129C-FD93-4149-9FB2-CBFF13CE8C0A}" srcOrd="11" destOrd="0" presId="urn:microsoft.com/office/officeart/2005/8/layout/process1"/>
    <dgm:cxn modelId="{AE3324ED-98E3-426F-9771-A770E2E7A012}" type="presParOf" srcId="{5300129C-FD93-4149-9FB2-CBFF13CE8C0A}" destId="{2591A255-0D6D-4C34-8371-4A55AC1758A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BECC7E5A-9CBE-4A3D-A913-1C33E897C8ED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486F2F91-BFAA-449B-84C0-8E1A114D3683}" type="parTrans" cxnId="{5249AE14-89D3-4D9F-8C4D-491C98E56D89}">
      <dgm:prSet/>
      <dgm:spPr/>
      <dgm:t>
        <a:bodyPr/>
        <a:lstStyle/>
        <a:p>
          <a:endParaRPr lang="en-GB"/>
        </a:p>
      </dgm:t>
    </dgm:pt>
    <dgm:pt modelId="{B0BDA307-A5DE-4A04-9E5D-3F5417A0BAE4}" type="sibTrans" cxnId="{5249AE14-89D3-4D9F-8C4D-491C98E56D89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EFCF7439-EC53-4D1A-B970-078CB1ECF694}" type="pres">
      <dgm:prSet presAssocID="{BECC7E5A-9CBE-4A3D-A913-1C33E897C8ED}" presName="node" presStyleLbl="node1" presStyleIdx="5" presStyleCnt="7">
        <dgm:presLayoutVars>
          <dgm:bulletEnabled val="1"/>
        </dgm:presLayoutVars>
      </dgm:prSet>
      <dgm:spPr/>
    </dgm:pt>
    <dgm:pt modelId="{5300129C-FD93-4149-9FB2-CBFF13CE8C0A}" type="pres">
      <dgm:prSet presAssocID="{B0BDA307-A5DE-4A04-9E5D-3F5417A0BAE4}" presName="sibTrans" presStyleLbl="sibTrans2D1" presStyleIdx="5" presStyleCnt="6"/>
      <dgm:spPr/>
    </dgm:pt>
    <dgm:pt modelId="{2591A255-0D6D-4C34-8371-4A55AC1758A1}" type="pres">
      <dgm:prSet presAssocID="{B0BDA307-A5DE-4A04-9E5D-3F5417A0BAE4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D28E9002-A74A-4105-96DA-C7AD98F16640}" type="presOf" srcId="{B0BDA307-A5DE-4A04-9E5D-3F5417A0BAE4}" destId="{2591A255-0D6D-4C34-8371-4A55AC1758A1}" srcOrd="1" destOrd="0" presId="urn:microsoft.com/office/officeart/2005/8/layout/process1"/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5249AE14-89D3-4D9F-8C4D-491C98E56D89}" srcId="{8076B1D2-9A6B-4556-81E1-CDB9DBCAFC02}" destId="{BECC7E5A-9CBE-4A3D-A913-1C33E897C8ED}" srcOrd="5" destOrd="0" parTransId="{486F2F91-BFAA-449B-84C0-8E1A114D3683}" sibTransId="{B0BDA307-A5DE-4A04-9E5D-3F5417A0BAE4}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5C39A152-A0A1-4A8E-BEDC-D770DEBC1A49}" type="presOf" srcId="{B0BDA307-A5DE-4A04-9E5D-3F5417A0BAE4}" destId="{5300129C-FD93-4149-9FB2-CBFF13CE8C0A}" srcOrd="0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F1D3A0ED-D656-4018-9087-824A15ED9629}" type="presOf" srcId="{BECC7E5A-9CBE-4A3D-A913-1C33E897C8ED}" destId="{EFCF7439-EC53-4D1A-B970-078CB1ECF694}" srcOrd="0" destOrd="0" presId="urn:microsoft.com/office/officeart/2005/8/layout/process1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13C07E55-1BC8-4EF4-9F16-9C5100D56CB5}" type="presParOf" srcId="{F182E7C7-BE8D-43B4-BD2E-E441F11B0EC9}" destId="{EFCF7439-EC53-4D1A-B970-078CB1ECF694}" srcOrd="10" destOrd="0" presId="urn:microsoft.com/office/officeart/2005/8/layout/process1"/>
    <dgm:cxn modelId="{13D15542-BD8C-4002-94BA-53388A6DD1E5}" type="presParOf" srcId="{F182E7C7-BE8D-43B4-BD2E-E441F11B0EC9}" destId="{5300129C-FD93-4149-9FB2-CBFF13CE8C0A}" srcOrd="11" destOrd="0" presId="urn:microsoft.com/office/officeart/2005/8/layout/process1"/>
    <dgm:cxn modelId="{AE3324ED-98E3-426F-9771-A770E2E7A012}" type="presParOf" srcId="{5300129C-FD93-4149-9FB2-CBFF13CE8C0A}" destId="{2591A255-0D6D-4C34-8371-4A55AC1758A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BECC7E5A-9CBE-4A3D-A913-1C33E897C8ED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486F2F91-BFAA-449B-84C0-8E1A114D3683}" type="parTrans" cxnId="{5249AE14-89D3-4D9F-8C4D-491C98E56D89}">
      <dgm:prSet/>
      <dgm:spPr/>
      <dgm:t>
        <a:bodyPr/>
        <a:lstStyle/>
        <a:p>
          <a:endParaRPr lang="en-GB"/>
        </a:p>
      </dgm:t>
    </dgm:pt>
    <dgm:pt modelId="{B0BDA307-A5DE-4A04-9E5D-3F5417A0BAE4}" type="sibTrans" cxnId="{5249AE14-89D3-4D9F-8C4D-491C98E56D89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EFCF7439-EC53-4D1A-B970-078CB1ECF694}" type="pres">
      <dgm:prSet presAssocID="{BECC7E5A-9CBE-4A3D-A913-1C33E897C8ED}" presName="node" presStyleLbl="node1" presStyleIdx="5" presStyleCnt="7">
        <dgm:presLayoutVars>
          <dgm:bulletEnabled val="1"/>
        </dgm:presLayoutVars>
      </dgm:prSet>
      <dgm:spPr/>
    </dgm:pt>
    <dgm:pt modelId="{5300129C-FD93-4149-9FB2-CBFF13CE8C0A}" type="pres">
      <dgm:prSet presAssocID="{B0BDA307-A5DE-4A04-9E5D-3F5417A0BAE4}" presName="sibTrans" presStyleLbl="sibTrans2D1" presStyleIdx="5" presStyleCnt="6"/>
      <dgm:spPr/>
    </dgm:pt>
    <dgm:pt modelId="{2591A255-0D6D-4C34-8371-4A55AC1758A1}" type="pres">
      <dgm:prSet presAssocID="{B0BDA307-A5DE-4A04-9E5D-3F5417A0BAE4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D28E9002-A74A-4105-96DA-C7AD98F16640}" type="presOf" srcId="{B0BDA307-A5DE-4A04-9E5D-3F5417A0BAE4}" destId="{2591A255-0D6D-4C34-8371-4A55AC1758A1}" srcOrd="1" destOrd="0" presId="urn:microsoft.com/office/officeart/2005/8/layout/process1"/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5249AE14-89D3-4D9F-8C4D-491C98E56D89}" srcId="{8076B1D2-9A6B-4556-81E1-CDB9DBCAFC02}" destId="{BECC7E5A-9CBE-4A3D-A913-1C33E897C8ED}" srcOrd="5" destOrd="0" parTransId="{486F2F91-BFAA-449B-84C0-8E1A114D3683}" sibTransId="{B0BDA307-A5DE-4A04-9E5D-3F5417A0BAE4}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5C39A152-A0A1-4A8E-BEDC-D770DEBC1A49}" type="presOf" srcId="{B0BDA307-A5DE-4A04-9E5D-3F5417A0BAE4}" destId="{5300129C-FD93-4149-9FB2-CBFF13CE8C0A}" srcOrd="0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F1D3A0ED-D656-4018-9087-824A15ED9629}" type="presOf" srcId="{BECC7E5A-9CBE-4A3D-A913-1C33E897C8ED}" destId="{EFCF7439-EC53-4D1A-B970-078CB1ECF694}" srcOrd="0" destOrd="0" presId="urn:microsoft.com/office/officeart/2005/8/layout/process1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13C07E55-1BC8-4EF4-9F16-9C5100D56CB5}" type="presParOf" srcId="{F182E7C7-BE8D-43B4-BD2E-E441F11B0EC9}" destId="{EFCF7439-EC53-4D1A-B970-078CB1ECF694}" srcOrd="10" destOrd="0" presId="urn:microsoft.com/office/officeart/2005/8/layout/process1"/>
    <dgm:cxn modelId="{13D15542-BD8C-4002-94BA-53388A6DD1E5}" type="presParOf" srcId="{F182E7C7-BE8D-43B4-BD2E-E441F11B0EC9}" destId="{5300129C-FD93-4149-9FB2-CBFF13CE8C0A}" srcOrd="11" destOrd="0" presId="urn:microsoft.com/office/officeart/2005/8/layout/process1"/>
    <dgm:cxn modelId="{AE3324ED-98E3-426F-9771-A770E2E7A012}" type="presParOf" srcId="{5300129C-FD93-4149-9FB2-CBFF13CE8C0A}" destId="{2591A255-0D6D-4C34-8371-4A55AC1758A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8B6FDE7D-3B12-44EC-96DF-81E9A748C3E4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411F2F9D-AC4D-479F-87E7-94C2819AD207}" type="pres">
      <dgm:prSet presAssocID="{C999B0E1-E9CF-4E92-B3EA-78F410FCB8A8}" presName="sibTrans" presStyleLbl="sibTrans2D1" presStyleIdx="5" presStyleCnt="6"/>
      <dgm:spPr/>
    </dgm:pt>
    <dgm:pt modelId="{5B1E3737-553F-4ADB-B544-04A5EE948E41}" type="pres">
      <dgm:prSet presAssocID="{C999B0E1-E9CF-4E92-B3EA-78F410FCB8A8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0C945015-CC20-46B2-B46A-25380742483A}" type="presOf" srcId="{BED7ED79-7795-4F4E-A69A-CE378FCF7DE4}" destId="{8B6FDE7D-3B12-44EC-96DF-81E9A748C3E4}" srcOrd="0" destOrd="0" presId="urn:microsoft.com/office/officeart/2005/8/layout/process1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735F0E84-FFE5-4397-BD1C-A6A4271AD444}" type="presOf" srcId="{C999B0E1-E9CF-4E92-B3EA-78F410FCB8A8}" destId="{5B1E3737-553F-4ADB-B544-04A5EE948E41}" srcOrd="1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83D7AEF9-1ED9-4348-B6D9-4A763CE6652D}" type="presOf" srcId="{C999B0E1-E9CF-4E92-B3EA-78F410FCB8A8}" destId="{411F2F9D-AC4D-479F-87E7-94C2819AD207}" srcOrd="0" destOrd="0" presId="urn:microsoft.com/office/officeart/2005/8/layout/process1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EBEEE007-2AA5-4051-A30C-48C7AAC71CB4}" type="presParOf" srcId="{F182E7C7-BE8D-43B4-BD2E-E441F11B0EC9}" destId="{8B6FDE7D-3B12-44EC-96DF-81E9A748C3E4}" srcOrd="10" destOrd="0" presId="urn:microsoft.com/office/officeart/2005/8/layout/process1"/>
    <dgm:cxn modelId="{E34793AD-AC4B-40CD-8960-DCB0E7071C1C}" type="presParOf" srcId="{F182E7C7-BE8D-43B4-BD2E-E441F11B0EC9}" destId="{411F2F9D-AC4D-479F-87E7-94C2819AD207}" srcOrd="11" destOrd="0" presId="urn:microsoft.com/office/officeart/2005/8/layout/process1"/>
    <dgm:cxn modelId="{441DD9AA-59D9-48A6-BE11-92D95998DAEF}" type="presParOf" srcId="{411F2F9D-AC4D-479F-87E7-94C2819AD207}" destId="{5B1E3737-553F-4ADB-B544-04A5EE948E4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8B6FDE7D-3B12-44EC-96DF-81E9A748C3E4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411F2F9D-AC4D-479F-87E7-94C2819AD207}" type="pres">
      <dgm:prSet presAssocID="{C999B0E1-E9CF-4E92-B3EA-78F410FCB8A8}" presName="sibTrans" presStyleLbl="sibTrans2D1" presStyleIdx="5" presStyleCnt="6"/>
      <dgm:spPr/>
    </dgm:pt>
    <dgm:pt modelId="{5B1E3737-553F-4ADB-B544-04A5EE948E41}" type="pres">
      <dgm:prSet presAssocID="{C999B0E1-E9CF-4E92-B3EA-78F410FCB8A8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0C945015-CC20-46B2-B46A-25380742483A}" type="presOf" srcId="{BED7ED79-7795-4F4E-A69A-CE378FCF7DE4}" destId="{8B6FDE7D-3B12-44EC-96DF-81E9A748C3E4}" srcOrd="0" destOrd="0" presId="urn:microsoft.com/office/officeart/2005/8/layout/process1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735F0E84-FFE5-4397-BD1C-A6A4271AD444}" type="presOf" srcId="{C999B0E1-E9CF-4E92-B3EA-78F410FCB8A8}" destId="{5B1E3737-553F-4ADB-B544-04A5EE948E41}" srcOrd="1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83D7AEF9-1ED9-4348-B6D9-4A763CE6652D}" type="presOf" srcId="{C999B0E1-E9CF-4E92-B3EA-78F410FCB8A8}" destId="{411F2F9D-AC4D-479F-87E7-94C2819AD207}" srcOrd="0" destOrd="0" presId="urn:microsoft.com/office/officeart/2005/8/layout/process1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EBEEE007-2AA5-4051-A30C-48C7AAC71CB4}" type="presParOf" srcId="{F182E7C7-BE8D-43B4-BD2E-E441F11B0EC9}" destId="{8B6FDE7D-3B12-44EC-96DF-81E9A748C3E4}" srcOrd="10" destOrd="0" presId="urn:microsoft.com/office/officeart/2005/8/layout/process1"/>
    <dgm:cxn modelId="{E34793AD-AC4B-40CD-8960-DCB0E7071C1C}" type="presParOf" srcId="{F182E7C7-BE8D-43B4-BD2E-E441F11B0EC9}" destId="{411F2F9D-AC4D-479F-87E7-94C2819AD207}" srcOrd="11" destOrd="0" presId="urn:microsoft.com/office/officeart/2005/8/layout/process1"/>
    <dgm:cxn modelId="{441DD9AA-59D9-48A6-BE11-92D95998DAEF}" type="presParOf" srcId="{411F2F9D-AC4D-479F-87E7-94C2819AD207}" destId="{5B1E3737-553F-4ADB-B544-04A5EE948E4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8B6FDE7D-3B12-44EC-96DF-81E9A748C3E4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411F2F9D-AC4D-479F-87E7-94C2819AD207}" type="pres">
      <dgm:prSet presAssocID="{C999B0E1-E9CF-4E92-B3EA-78F410FCB8A8}" presName="sibTrans" presStyleLbl="sibTrans2D1" presStyleIdx="5" presStyleCnt="6"/>
      <dgm:spPr/>
    </dgm:pt>
    <dgm:pt modelId="{5B1E3737-553F-4ADB-B544-04A5EE948E41}" type="pres">
      <dgm:prSet presAssocID="{C999B0E1-E9CF-4E92-B3EA-78F410FCB8A8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0C945015-CC20-46B2-B46A-25380742483A}" type="presOf" srcId="{BED7ED79-7795-4F4E-A69A-CE378FCF7DE4}" destId="{8B6FDE7D-3B12-44EC-96DF-81E9A748C3E4}" srcOrd="0" destOrd="0" presId="urn:microsoft.com/office/officeart/2005/8/layout/process1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735F0E84-FFE5-4397-BD1C-A6A4271AD444}" type="presOf" srcId="{C999B0E1-E9CF-4E92-B3EA-78F410FCB8A8}" destId="{5B1E3737-553F-4ADB-B544-04A5EE948E41}" srcOrd="1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83D7AEF9-1ED9-4348-B6D9-4A763CE6652D}" type="presOf" srcId="{C999B0E1-E9CF-4E92-B3EA-78F410FCB8A8}" destId="{411F2F9D-AC4D-479F-87E7-94C2819AD207}" srcOrd="0" destOrd="0" presId="urn:microsoft.com/office/officeart/2005/8/layout/process1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EBEEE007-2AA5-4051-A30C-48C7AAC71CB4}" type="presParOf" srcId="{F182E7C7-BE8D-43B4-BD2E-E441F11B0EC9}" destId="{8B6FDE7D-3B12-44EC-96DF-81E9A748C3E4}" srcOrd="10" destOrd="0" presId="urn:microsoft.com/office/officeart/2005/8/layout/process1"/>
    <dgm:cxn modelId="{E34793AD-AC4B-40CD-8960-DCB0E7071C1C}" type="presParOf" srcId="{F182E7C7-BE8D-43B4-BD2E-E441F11B0EC9}" destId="{411F2F9D-AC4D-479F-87E7-94C2819AD207}" srcOrd="11" destOrd="0" presId="urn:microsoft.com/office/officeart/2005/8/layout/process1"/>
    <dgm:cxn modelId="{441DD9AA-59D9-48A6-BE11-92D95998DAEF}" type="presParOf" srcId="{411F2F9D-AC4D-479F-87E7-94C2819AD207}" destId="{5B1E3737-553F-4ADB-B544-04A5EE948E4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8B6FDE7D-3B12-44EC-96DF-81E9A748C3E4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411F2F9D-AC4D-479F-87E7-94C2819AD207}" type="pres">
      <dgm:prSet presAssocID="{C999B0E1-E9CF-4E92-B3EA-78F410FCB8A8}" presName="sibTrans" presStyleLbl="sibTrans2D1" presStyleIdx="5" presStyleCnt="6"/>
      <dgm:spPr/>
    </dgm:pt>
    <dgm:pt modelId="{5B1E3737-553F-4ADB-B544-04A5EE948E41}" type="pres">
      <dgm:prSet presAssocID="{C999B0E1-E9CF-4E92-B3EA-78F410FCB8A8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0C945015-CC20-46B2-B46A-25380742483A}" type="presOf" srcId="{BED7ED79-7795-4F4E-A69A-CE378FCF7DE4}" destId="{8B6FDE7D-3B12-44EC-96DF-81E9A748C3E4}" srcOrd="0" destOrd="0" presId="urn:microsoft.com/office/officeart/2005/8/layout/process1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735F0E84-FFE5-4397-BD1C-A6A4271AD444}" type="presOf" srcId="{C999B0E1-E9CF-4E92-B3EA-78F410FCB8A8}" destId="{5B1E3737-553F-4ADB-B544-04A5EE948E41}" srcOrd="1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83D7AEF9-1ED9-4348-B6D9-4A763CE6652D}" type="presOf" srcId="{C999B0E1-E9CF-4E92-B3EA-78F410FCB8A8}" destId="{411F2F9D-AC4D-479F-87E7-94C2819AD207}" srcOrd="0" destOrd="0" presId="urn:microsoft.com/office/officeart/2005/8/layout/process1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EBEEE007-2AA5-4051-A30C-48C7AAC71CB4}" type="presParOf" srcId="{F182E7C7-BE8D-43B4-BD2E-E441F11B0EC9}" destId="{8B6FDE7D-3B12-44EC-96DF-81E9A748C3E4}" srcOrd="10" destOrd="0" presId="urn:microsoft.com/office/officeart/2005/8/layout/process1"/>
    <dgm:cxn modelId="{E34793AD-AC4B-40CD-8960-DCB0E7071C1C}" type="presParOf" srcId="{F182E7C7-BE8D-43B4-BD2E-E441F11B0EC9}" destId="{411F2F9D-AC4D-479F-87E7-94C2819AD207}" srcOrd="11" destOrd="0" presId="urn:microsoft.com/office/officeart/2005/8/layout/process1"/>
    <dgm:cxn modelId="{441DD9AA-59D9-48A6-BE11-92D95998DAEF}" type="presParOf" srcId="{411F2F9D-AC4D-479F-87E7-94C2819AD207}" destId="{5B1E3737-553F-4ADB-B544-04A5EE948E4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8B6FDE7D-3B12-44EC-96DF-81E9A748C3E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411F2F9D-AC4D-479F-87E7-94C2819AD207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rgbClr val="FC4C0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8B6FDE7D-3B12-44EC-96DF-81E9A748C3E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411F2F9D-AC4D-479F-87E7-94C2819AD207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rgbClr val="FC4C0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8B6FDE7D-3B12-44EC-96DF-81E9A748C3E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411F2F9D-AC4D-479F-87E7-94C2819AD207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8B6FDE7D-3B12-44EC-96DF-81E9A748C3E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rgbClr val="FC4C0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411F2F9D-AC4D-479F-87E7-94C2819AD207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8B6FDE7D-3B12-44EC-96DF-81E9A748C3E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rgbClr val="FC4C0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411F2F9D-AC4D-479F-87E7-94C2819AD207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8B6FDE7D-3B12-44EC-96DF-81E9A748C3E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rgbClr val="FC4C0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411F2F9D-AC4D-479F-87E7-94C2819AD207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rgbClr val="FC4C0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8B6FDE7D-3B12-44EC-96DF-81E9A748C3E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411F2F9D-AC4D-479F-87E7-94C2819AD207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rgbClr val="FC4C0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EFCF7439-EC53-4D1A-B970-078CB1ECF69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5300129C-FD93-4149-9FB2-CBFF13CE8C0A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rgbClr val="FC4C0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EFCF7439-EC53-4D1A-B970-078CB1ECF69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5300129C-FD93-4149-9FB2-CBFF13CE8C0A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rgbClr val="FC4C0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EFCF7439-EC53-4D1A-B970-078CB1ECF69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5300129C-FD93-4149-9FB2-CBFF13CE8C0A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rgbClr val="FC4C0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8B6FDE7D-3B12-44EC-96DF-81E9A748C3E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411F2F9D-AC4D-479F-87E7-94C2819AD207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rgbClr val="FC4C0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8B6FDE7D-3B12-44EC-96DF-81E9A748C3E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411F2F9D-AC4D-479F-87E7-94C2819AD207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rgbClr val="FC4C0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8B6FDE7D-3B12-44EC-96DF-81E9A748C3E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411F2F9D-AC4D-479F-87E7-94C2819AD207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rgbClr val="FC4C0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8B6FDE7D-3B12-44EC-96DF-81E9A748C3E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411F2F9D-AC4D-479F-87E7-94C2819AD207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7FDDF-5D89-45E9-948E-53EEC08DB5F4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DC717-34FB-4471-8287-13DFD51112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42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DC717-34FB-4471-8287-13DFD51112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70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DC717-34FB-4471-8287-13DFD511122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751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DC717-34FB-4471-8287-13DFD511122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151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DC717-34FB-4471-8287-13DFD511122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503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DC717-34FB-4471-8287-13DFD51112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778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DC717-34FB-4471-8287-13DFD51112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500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DC717-34FB-4471-8287-13DFD51112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800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DC717-34FB-4471-8287-13DFD51112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742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DC717-34FB-4471-8287-13DFD51112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624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DC717-34FB-4471-8287-13DFD51112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127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DC717-34FB-4471-8287-13DFD511122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295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3/23/20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9A0A2"/>
                </a:solidFill>
                <a:latin typeface="Tahoma"/>
                <a:cs typeface="Tahoma"/>
              </a:defRPr>
            </a:lvl1pPr>
          </a:lstStyle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baseline="-6944" dirty="0"/>
              <a:t>‹#›</a:t>
            </a:fld>
            <a:r>
              <a:rPr sz="1200" baseline="-6944" dirty="0"/>
              <a:t> </a:t>
            </a:r>
            <a:r>
              <a:rPr sz="800" dirty="0"/>
              <a:t>| </a:t>
            </a:r>
            <a:r>
              <a:rPr sz="800" spc="-5" dirty="0"/>
              <a:t>Copyright </a:t>
            </a:r>
            <a:r>
              <a:rPr sz="800" dirty="0"/>
              <a:t>© </a:t>
            </a:r>
            <a:r>
              <a:rPr sz="800" spc="5" dirty="0"/>
              <a:t>2017 </a:t>
            </a:r>
            <a:r>
              <a:rPr sz="800" spc="-5" dirty="0"/>
              <a:t>BAE Systems. All Rights Reserved.  BAE </a:t>
            </a:r>
            <a:r>
              <a:rPr sz="800" dirty="0"/>
              <a:t>SYSTEMS </a:t>
            </a:r>
            <a:r>
              <a:rPr sz="800" spc="-5" dirty="0"/>
              <a:t>is </a:t>
            </a:r>
            <a:r>
              <a:rPr sz="800" dirty="0"/>
              <a:t>a </a:t>
            </a:r>
            <a:r>
              <a:rPr sz="800" spc="-5" dirty="0"/>
              <a:t>trade mark of BAE Systems plc.  (See final slide for restrictions on</a:t>
            </a:r>
            <a:r>
              <a:rPr sz="800" spc="105" dirty="0"/>
              <a:t> </a:t>
            </a:r>
            <a:r>
              <a:rPr sz="800" spc="-5" dirty="0"/>
              <a:t>use.)</a:t>
            </a:r>
            <a:endParaRPr sz="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3D414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3D414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3/23/20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9A0A2"/>
                </a:solidFill>
                <a:latin typeface="Tahoma"/>
                <a:cs typeface="Tahoma"/>
              </a:defRPr>
            </a:lvl1pPr>
          </a:lstStyle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baseline="-6944" dirty="0"/>
              <a:t>‹#›</a:t>
            </a:fld>
            <a:r>
              <a:rPr sz="1200" baseline="-6944" dirty="0"/>
              <a:t> </a:t>
            </a:r>
            <a:r>
              <a:rPr sz="800" dirty="0"/>
              <a:t>| </a:t>
            </a:r>
            <a:r>
              <a:rPr sz="800" spc="-5" dirty="0"/>
              <a:t>Copyright </a:t>
            </a:r>
            <a:r>
              <a:rPr sz="800" dirty="0"/>
              <a:t>© </a:t>
            </a:r>
            <a:r>
              <a:rPr sz="800" spc="5" dirty="0"/>
              <a:t>2017 </a:t>
            </a:r>
            <a:r>
              <a:rPr sz="800" spc="-5" dirty="0"/>
              <a:t>BAE Systems. All Rights Reserved.  BAE </a:t>
            </a:r>
            <a:r>
              <a:rPr sz="800" dirty="0"/>
              <a:t>SYSTEMS </a:t>
            </a:r>
            <a:r>
              <a:rPr sz="800" spc="-5" dirty="0"/>
              <a:t>is </a:t>
            </a:r>
            <a:r>
              <a:rPr sz="800" dirty="0"/>
              <a:t>a </a:t>
            </a:r>
            <a:r>
              <a:rPr sz="800" spc="-5" dirty="0"/>
              <a:t>trade mark of BAE Systems plc.  (See final slide for restrictions on</a:t>
            </a:r>
            <a:r>
              <a:rPr sz="800" spc="105" dirty="0"/>
              <a:t> </a:t>
            </a:r>
            <a:r>
              <a:rPr sz="800" spc="-5" dirty="0"/>
              <a:t>use.)</a:t>
            </a:r>
            <a:endParaRPr sz="8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3D414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72146" y="1434045"/>
            <a:ext cx="4401820" cy="3567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3D414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836791" y="1434045"/>
            <a:ext cx="4151629" cy="391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3D414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3/23/20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9A0A2"/>
                </a:solidFill>
                <a:latin typeface="Tahoma"/>
                <a:cs typeface="Tahoma"/>
              </a:defRPr>
            </a:lvl1pPr>
          </a:lstStyle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baseline="-6944" dirty="0"/>
              <a:t>‹#›</a:t>
            </a:fld>
            <a:r>
              <a:rPr sz="1200" baseline="-6944" dirty="0"/>
              <a:t> </a:t>
            </a:r>
            <a:r>
              <a:rPr sz="800" dirty="0"/>
              <a:t>| </a:t>
            </a:r>
            <a:r>
              <a:rPr sz="800" spc="-5" dirty="0"/>
              <a:t>Copyright </a:t>
            </a:r>
            <a:r>
              <a:rPr sz="800" dirty="0"/>
              <a:t>© </a:t>
            </a:r>
            <a:r>
              <a:rPr sz="800" spc="5" dirty="0"/>
              <a:t>2017 </a:t>
            </a:r>
            <a:r>
              <a:rPr sz="800" spc="-5" dirty="0"/>
              <a:t>BAE Systems. All Rights Reserved.  BAE </a:t>
            </a:r>
            <a:r>
              <a:rPr sz="800" dirty="0"/>
              <a:t>SYSTEMS </a:t>
            </a:r>
            <a:r>
              <a:rPr sz="800" spc="-5" dirty="0"/>
              <a:t>is </a:t>
            </a:r>
            <a:r>
              <a:rPr sz="800" dirty="0"/>
              <a:t>a </a:t>
            </a:r>
            <a:r>
              <a:rPr sz="800" spc="-5" dirty="0"/>
              <a:t>trade mark of BAE Systems plc.  (See final slide for restrictions on</a:t>
            </a:r>
            <a:r>
              <a:rPr sz="800" spc="105" dirty="0"/>
              <a:t> </a:t>
            </a:r>
            <a:r>
              <a:rPr sz="800" spc="-5" dirty="0"/>
              <a:t>use.)</a:t>
            </a:r>
            <a:endParaRPr sz="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14158" y="2878937"/>
            <a:ext cx="165100" cy="395605"/>
          </a:xfrm>
          <a:custGeom>
            <a:avLst/>
            <a:gdLst/>
            <a:ahLst/>
            <a:cxnLst/>
            <a:rect l="l" t="t" r="r" b="b"/>
            <a:pathLst>
              <a:path w="165100" h="395604">
                <a:moveTo>
                  <a:pt x="0" y="0"/>
                </a:moveTo>
                <a:lnTo>
                  <a:pt x="164744" y="0"/>
                </a:lnTo>
                <a:lnTo>
                  <a:pt x="164744" y="395287"/>
                </a:lnTo>
                <a:lnTo>
                  <a:pt x="0" y="395287"/>
                </a:lnTo>
                <a:lnTo>
                  <a:pt x="0" y="0"/>
                </a:lnTo>
                <a:close/>
              </a:path>
            </a:pathLst>
          </a:custGeom>
          <a:solidFill>
            <a:srgbClr val="FC4E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980968" y="6246850"/>
            <a:ext cx="1295044" cy="306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9997363" y="6493852"/>
            <a:ext cx="10795" cy="58419"/>
          </a:xfrm>
          <a:custGeom>
            <a:avLst/>
            <a:gdLst/>
            <a:ahLst/>
            <a:cxnLst/>
            <a:rect l="l" t="t" r="r" b="b"/>
            <a:pathLst>
              <a:path w="10795" h="58420">
                <a:moveTo>
                  <a:pt x="0" y="0"/>
                </a:moveTo>
                <a:lnTo>
                  <a:pt x="10312" y="0"/>
                </a:lnTo>
                <a:lnTo>
                  <a:pt x="10312" y="57988"/>
                </a:lnTo>
                <a:lnTo>
                  <a:pt x="0" y="5798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3D414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3/23/20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9A0A2"/>
                </a:solidFill>
                <a:latin typeface="Tahoma"/>
                <a:cs typeface="Tahoma"/>
              </a:defRPr>
            </a:lvl1pPr>
          </a:lstStyle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baseline="-6944" dirty="0"/>
              <a:t>‹#›</a:t>
            </a:fld>
            <a:r>
              <a:rPr sz="1200" baseline="-6944" dirty="0"/>
              <a:t> </a:t>
            </a:r>
            <a:r>
              <a:rPr sz="800" dirty="0"/>
              <a:t>| </a:t>
            </a:r>
            <a:r>
              <a:rPr sz="800" spc="-5" dirty="0"/>
              <a:t>Copyright </a:t>
            </a:r>
            <a:r>
              <a:rPr sz="800" dirty="0"/>
              <a:t>© </a:t>
            </a:r>
            <a:r>
              <a:rPr sz="800" spc="5" dirty="0"/>
              <a:t>2017 </a:t>
            </a:r>
            <a:r>
              <a:rPr sz="800" spc="-5" dirty="0"/>
              <a:t>BAE Systems. All Rights Reserved.  BAE </a:t>
            </a:r>
            <a:r>
              <a:rPr sz="800" dirty="0"/>
              <a:t>SYSTEMS </a:t>
            </a:r>
            <a:r>
              <a:rPr sz="800" spc="-5" dirty="0"/>
              <a:t>is </a:t>
            </a:r>
            <a:r>
              <a:rPr sz="800" dirty="0"/>
              <a:t>a </a:t>
            </a:r>
            <a:r>
              <a:rPr sz="800" spc="-5" dirty="0"/>
              <a:t>trade mark of BAE Systems plc.  (See final slide for restrictions on</a:t>
            </a:r>
            <a:r>
              <a:rPr sz="800" spc="105" dirty="0"/>
              <a:t> </a:t>
            </a:r>
            <a:r>
              <a:rPr sz="800" spc="-5" dirty="0"/>
              <a:t>use.)</a:t>
            </a:r>
            <a:endParaRPr sz="8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5942965"/>
          </a:xfrm>
          <a:custGeom>
            <a:avLst/>
            <a:gdLst/>
            <a:ahLst/>
            <a:cxnLst/>
            <a:rect l="l" t="t" r="r" b="b"/>
            <a:pathLst>
              <a:path w="12192000" h="5942965">
                <a:moveTo>
                  <a:pt x="0" y="5942952"/>
                </a:moveTo>
                <a:lnTo>
                  <a:pt x="12192000" y="5942952"/>
                </a:lnTo>
                <a:lnTo>
                  <a:pt x="12192000" y="0"/>
                </a:lnTo>
                <a:lnTo>
                  <a:pt x="0" y="0"/>
                </a:lnTo>
                <a:lnTo>
                  <a:pt x="0" y="5942952"/>
                </a:lnTo>
                <a:close/>
              </a:path>
            </a:pathLst>
          </a:custGeom>
          <a:solidFill>
            <a:srgbClr val="3D41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3/23/20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9A0A2"/>
                </a:solidFill>
                <a:latin typeface="Tahoma"/>
                <a:cs typeface="Tahoma"/>
              </a:defRPr>
            </a:lvl1pPr>
          </a:lstStyle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baseline="-6944" dirty="0"/>
              <a:t>‹#›</a:t>
            </a:fld>
            <a:r>
              <a:rPr sz="1200" baseline="-6944" dirty="0"/>
              <a:t> </a:t>
            </a:r>
            <a:r>
              <a:rPr sz="800" dirty="0"/>
              <a:t>| </a:t>
            </a:r>
            <a:r>
              <a:rPr sz="800" spc="-5" dirty="0"/>
              <a:t>Copyright </a:t>
            </a:r>
            <a:r>
              <a:rPr sz="800" dirty="0"/>
              <a:t>© </a:t>
            </a:r>
            <a:r>
              <a:rPr sz="800" spc="5" dirty="0"/>
              <a:t>2017 </a:t>
            </a:r>
            <a:r>
              <a:rPr sz="800" spc="-5" dirty="0"/>
              <a:t>BAE Systems. All Rights Reserved.  BAE </a:t>
            </a:r>
            <a:r>
              <a:rPr sz="800" dirty="0"/>
              <a:t>SYSTEMS </a:t>
            </a:r>
            <a:r>
              <a:rPr sz="800" spc="-5" dirty="0"/>
              <a:t>is </a:t>
            </a:r>
            <a:r>
              <a:rPr sz="800" dirty="0"/>
              <a:t>a </a:t>
            </a:r>
            <a:r>
              <a:rPr sz="800" spc="-5" dirty="0"/>
              <a:t>trade mark of BAE Systems plc.  (See final slide for restrictions on</a:t>
            </a:r>
            <a:r>
              <a:rPr sz="800" spc="105" dirty="0"/>
              <a:t> </a:t>
            </a:r>
            <a:r>
              <a:rPr sz="800" spc="-5" dirty="0"/>
              <a:t>use.)</a:t>
            </a:r>
            <a:endParaRPr sz="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980968" y="6246850"/>
            <a:ext cx="1295044" cy="3063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997363" y="6493852"/>
            <a:ext cx="10795" cy="58419"/>
          </a:xfrm>
          <a:custGeom>
            <a:avLst/>
            <a:gdLst/>
            <a:ahLst/>
            <a:cxnLst/>
            <a:rect l="l" t="t" r="r" b="b"/>
            <a:pathLst>
              <a:path w="10795" h="58420">
                <a:moveTo>
                  <a:pt x="0" y="0"/>
                </a:moveTo>
                <a:lnTo>
                  <a:pt x="10312" y="0"/>
                </a:lnTo>
                <a:lnTo>
                  <a:pt x="10312" y="57988"/>
                </a:lnTo>
                <a:lnTo>
                  <a:pt x="0" y="5798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914158" y="455701"/>
            <a:ext cx="165100" cy="349250"/>
          </a:xfrm>
          <a:custGeom>
            <a:avLst/>
            <a:gdLst/>
            <a:ahLst/>
            <a:cxnLst/>
            <a:rect l="l" t="t" r="r" b="b"/>
            <a:pathLst>
              <a:path w="165100" h="349250">
                <a:moveTo>
                  <a:pt x="0" y="0"/>
                </a:moveTo>
                <a:lnTo>
                  <a:pt x="164744" y="0"/>
                </a:lnTo>
                <a:lnTo>
                  <a:pt x="164744" y="349173"/>
                </a:lnTo>
                <a:lnTo>
                  <a:pt x="0" y="349173"/>
                </a:lnTo>
                <a:lnTo>
                  <a:pt x="0" y="0"/>
                </a:lnTo>
                <a:close/>
              </a:path>
            </a:pathLst>
          </a:custGeom>
          <a:solidFill>
            <a:srgbClr val="FC4C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24419" y="2723172"/>
            <a:ext cx="9743160" cy="66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3D414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3246" y="1651723"/>
            <a:ext cx="9825507" cy="3248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3D414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3/23/20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97495" y="6350997"/>
            <a:ext cx="2647315" cy="393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99A0A2"/>
                </a:solidFill>
                <a:latin typeface="Tahoma"/>
                <a:cs typeface="Tahoma"/>
              </a:defRPr>
            </a:lvl1pPr>
          </a:lstStyle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baseline="-6944" dirty="0"/>
              <a:t>‹#›</a:t>
            </a:fld>
            <a:r>
              <a:rPr sz="1200" baseline="-6944" dirty="0"/>
              <a:t> </a:t>
            </a:r>
            <a:r>
              <a:rPr sz="800" dirty="0"/>
              <a:t>| </a:t>
            </a:r>
            <a:r>
              <a:rPr sz="800" spc="-5" dirty="0"/>
              <a:t>Copyright </a:t>
            </a:r>
            <a:r>
              <a:rPr sz="800" dirty="0"/>
              <a:t>© </a:t>
            </a:r>
            <a:r>
              <a:rPr sz="800" spc="5" dirty="0"/>
              <a:t>2017 </a:t>
            </a:r>
            <a:r>
              <a:rPr sz="800" spc="-5" dirty="0"/>
              <a:t>BAE Systems. All Rights Reserved.  BAE </a:t>
            </a:r>
            <a:r>
              <a:rPr sz="800" dirty="0"/>
              <a:t>SYSTEMS </a:t>
            </a:r>
            <a:r>
              <a:rPr sz="800" spc="-5" dirty="0"/>
              <a:t>is </a:t>
            </a:r>
            <a:r>
              <a:rPr sz="800" dirty="0"/>
              <a:t>a </a:t>
            </a:r>
            <a:r>
              <a:rPr sz="800" spc="-5" dirty="0"/>
              <a:t>trade mark of BAE Systems plc.  (See final slide for restrictions on</a:t>
            </a:r>
            <a:r>
              <a:rPr sz="800" spc="105" dirty="0"/>
              <a:t> </a:t>
            </a:r>
            <a:r>
              <a:rPr sz="800" spc="-5" dirty="0"/>
              <a:t>use.)</a:t>
            </a:r>
            <a:endParaRPr sz="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5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7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5.tiff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8" y="408032"/>
            <a:ext cx="12188825" cy="5942965"/>
          </a:xfrm>
          <a:custGeom>
            <a:avLst/>
            <a:gdLst/>
            <a:ahLst/>
            <a:cxnLst/>
            <a:rect l="l" t="t" r="r" b="b"/>
            <a:pathLst>
              <a:path w="12188825" h="5942965">
                <a:moveTo>
                  <a:pt x="0" y="5942952"/>
                </a:moveTo>
                <a:lnTo>
                  <a:pt x="12188825" y="5942952"/>
                </a:lnTo>
                <a:lnTo>
                  <a:pt x="12188825" y="0"/>
                </a:lnTo>
                <a:lnTo>
                  <a:pt x="0" y="0"/>
                </a:lnTo>
                <a:lnTo>
                  <a:pt x="0" y="5942952"/>
                </a:lnTo>
                <a:close/>
              </a:path>
            </a:pathLst>
          </a:custGeom>
          <a:solidFill>
            <a:srgbClr val="3D41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1301" y="2272690"/>
            <a:ext cx="165100" cy="412115"/>
          </a:xfrm>
          <a:custGeom>
            <a:avLst/>
            <a:gdLst/>
            <a:ahLst/>
            <a:cxnLst/>
            <a:rect l="l" t="t" r="r" b="b"/>
            <a:pathLst>
              <a:path w="165100" h="412114">
                <a:moveTo>
                  <a:pt x="0" y="0"/>
                </a:moveTo>
                <a:lnTo>
                  <a:pt x="164744" y="0"/>
                </a:lnTo>
                <a:lnTo>
                  <a:pt x="164744" y="411949"/>
                </a:lnTo>
                <a:lnTo>
                  <a:pt x="0" y="411949"/>
                </a:lnTo>
                <a:lnTo>
                  <a:pt x="0" y="0"/>
                </a:lnTo>
                <a:close/>
              </a:path>
            </a:pathLst>
          </a:custGeom>
          <a:solidFill>
            <a:srgbClr val="FC4C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7" y="5943841"/>
            <a:ext cx="12190730" cy="914400"/>
          </a:xfrm>
          <a:custGeom>
            <a:avLst/>
            <a:gdLst/>
            <a:ahLst/>
            <a:cxnLst/>
            <a:rect l="l" t="t" r="r" b="b"/>
            <a:pathLst>
              <a:path w="12190730" h="914400">
                <a:moveTo>
                  <a:pt x="0" y="914158"/>
                </a:moveTo>
                <a:lnTo>
                  <a:pt x="12190412" y="914158"/>
                </a:lnTo>
                <a:lnTo>
                  <a:pt x="12190412" y="0"/>
                </a:lnTo>
                <a:lnTo>
                  <a:pt x="0" y="0"/>
                </a:lnTo>
                <a:lnTo>
                  <a:pt x="0" y="9141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97363" y="6493852"/>
            <a:ext cx="10795" cy="58419"/>
          </a:xfrm>
          <a:custGeom>
            <a:avLst/>
            <a:gdLst/>
            <a:ahLst/>
            <a:cxnLst/>
            <a:rect l="l" t="t" r="r" b="b"/>
            <a:pathLst>
              <a:path w="10795" h="58420">
                <a:moveTo>
                  <a:pt x="0" y="0"/>
                </a:moveTo>
                <a:lnTo>
                  <a:pt x="10312" y="0"/>
                </a:lnTo>
                <a:lnTo>
                  <a:pt x="10312" y="57988"/>
                </a:lnTo>
                <a:lnTo>
                  <a:pt x="0" y="5798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31562" y="2133600"/>
            <a:ext cx="9436438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pc="-15" dirty="0">
                <a:solidFill>
                  <a:schemeClr val="bg1"/>
                </a:solidFill>
              </a:rPr>
              <a:t>QA Consultancy DevOps February 2020</a:t>
            </a:r>
            <a:endParaRPr spc="-15" dirty="0">
              <a:solidFill>
                <a:schemeClr val="bg1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697495" y="6350997"/>
            <a:ext cx="264731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endParaRPr sz="800" dirty="0"/>
          </a:p>
        </p:txBody>
      </p:sp>
      <p:sp>
        <p:nvSpPr>
          <p:cNvPr id="8" name="object 8"/>
          <p:cNvSpPr txBox="1"/>
          <p:nvPr/>
        </p:nvSpPr>
        <p:spPr>
          <a:xfrm>
            <a:off x="1216908" y="3196068"/>
            <a:ext cx="7080250" cy="1018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400" spc="-15" dirty="0">
                <a:solidFill>
                  <a:srgbClr val="FFFFFF"/>
                </a:solidFill>
              </a:rPr>
              <a:t> SFIA Project 1 – Workout Application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26034">
              <a:lnSpc>
                <a:spcPct val="100000"/>
              </a:lnSpc>
            </a:pPr>
            <a:r>
              <a:rPr lang="en-GB" b="1" spc="-5" dirty="0">
                <a:solidFill>
                  <a:srgbClr val="FC4C02"/>
                </a:solidFill>
                <a:latin typeface="Tahoma"/>
                <a:cs typeface="Tahoma"/>
              </a:rPr>
              <a:t>David Hulsman</a:t>
            </a:r>
            <a:endParaRPr sz="1600" dirty="0">
              <a:latin typeface="Tahoma"/>
              <a:cs typeface="Tahoma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6A3335A-BD99-45B7-85C1-1274ACB4FD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0413309"/>
              </p:ext>
            </p:extLst>
          </p:nvPr>
        </p:nvGraphicFramePr>
        <p:xfrm>
          <a:off x="457200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418" y="338772"/>
            <a:ext cx="967218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5145" algn="l"/>
              </a:tabLst>
            </a:pPr>
            <a:r>
              <a:rPr lang="en-GB" sz="3600" spc="-20" dirty="0"/>
              <a:t>Front End:</a:t>
            </a:r>
            <a:r>
              <a:rPr lang="en-GB" sz="3600" dirty="0"/>
              <a:t> </a:t>
            </a:r>
            <a:r>
              <a:rPr lang="en-GB" sz="3600" spc="-15" dirty="0">
                <a:solidFill>
                  <a:srgbClr val="FC4C02"/>
                </a:solidFill>
              </a:rPr>
              <a:t>HTML, Bootstrap, Flask, Jinja2</a:t>
            </a:r>
            <a:endParaRPr sz="36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5EF0FE4-D05C-4A63-A86E-8144256660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3490942"/>
              </p:ext>
            </p:extLst>
          </p:nvPr>
        </p:nvGraphicFramePr>
        <p:xfrm>
          <a:off x="457200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picture containing black, photo, sitting, white&#10;&#10;Description automatically generated">
            <a:extLst>
              <a:ext uri="{FF2B5EF4-FFF2-40B4-BE49-F238E27FC236}">
                <a16:creationId xmlns:a16="http://schemas.microsoft.com/office/drawing/2014/main" id="{4BAF24B0-7A13-0049-9CF8-C1F9F5F59A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38" y="1079629"/>
            <a:ext cx="8707723" cy="4279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23F5E3-9333-3549-8D09-4193D5C482DB}"/>
              </a:ext>
            </a:extLst>
          </p:cNvPr>
          <p:cNvSpPr/>
          <p:nvPr/>
        </p:nvSpPr>
        <p:spPr>
          <a:xfrm>
            <a:off x="9824582" y="6248400"/>
            <a:ext cx="2133600" cy="533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1675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418" y="338772"/>
            <a:ext cx="5404981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5145" algn="l"/>
              </a:tabLst>
            </a:pPr>
            <a:r>
              <a:rPr lang="en-GB" sz="3600" spc="-20" dirty="0"/>
              <a:t>DevOps and </a:t>
            </a:r>
            <a:r>
              <a:rPr lang="en-GB" sz="3600" spc="-15" dirty="0">
                <a:solidFill>
                  <a:srgbClr val="FC4C02"/>
                </a:solidFill>
              </a:rPr>
              <a:t>Continuous Integration</a:t>
            </a:r>
            <a:endParaRPr sz="36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A35AEF2-90DB-41AA-9CE1-F5530E238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5211001"/>
              </p:ext>
            </p:extLst>
          </p:nvPr>
        </p:nvGraphicFramePr>
        <p:xfrm>
          <a:off x="457200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1C721E7-DBE3-0E49-A737-A8FF3154E0A6}"/>
              </a:ext>
            </a:extLst>
          </p:cNvPr>
          <p:cNvSpPr/>
          <p:nvPr/>
        </p:nvSpPr>
        <p:spPr>
          <a:xfrm>
            <a:off x="9824582" y="6248400"/>
            <a:ext cx="2133600" cy="533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with text&#10;&#10;Description automatically generated">
            <a:extLst>
              <a:ext uri="{FF2B5EF4-FFF2-40B4-BE49-F238E27FC236}">
                <a16:creationId xmlns:a16="http://schemas.microsoft.com/office/drawing/2014/main" id="{BD5216F3-0E55-984E-A50B-3B81E56279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632875"/>
            <a:ext cx="8077200" cy="359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93350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418" y="338772"/>
            <a:ext cx="540498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5145" algn="l"/>
              </a:tabLst>
            </a:pPr>
            <a:r>
              <a:rPr lang="en-GB" sz="3600" spc="-20" dirty="0"/>
              <a:t>Project Retrospective</a:t>
            </a:r>
            <a:endParaRPr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FE0571-8F04-4B46-AA39-5AC575BFB4E8}"/>
              </a:ext>
            </a:extLst>
          </p:cNvPr>
          <p:cNvSpPr txBox="1"/>
          <p:nvPr/>
        </p:nvSpPr>
        <p:spPr>
          <a:xfrm>
            <a:off x="1066800" y="1371600"/>
            <a:ext cx="9906000" cy="3775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</a:t>
            </a:r>
            <a:r>
              <a:rPr lang="en-GB" spc="-15" dirty="0">
                <a:solidFill>
                  <a:srgbClr val="FC4C0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went well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of 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Many-to-many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relationships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Good use of 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 Practices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Agile Methodology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 &gt; Jenkins 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webhook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Website aesthetics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CRUD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Functionality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C0BEE42-1BDD-4066-AFA2-F2828EB18F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6539512"/>
              </p:ext>
            </p:extLst>
          </p:nvPr>
        </p:nvGraphicFramePr>
        <p:xfrm>
          <a:off x="457200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E423392-22B2-F447-8023-3C28B2A5C387}"/>
              </a:ext>
            </a:extLst>
          </p:cNvPr>
          <p:cNvSpPr/>
          <p:nvPr/>
        </p:nvSpPr>
        <p:spPr>
          <a:xfrm>
            <a:off x="9824582" y="6248400"/>
            <a:ext cx="2133600" cy="533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68FD92-3111-3A41-935C-5A215208FA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910" y="955993"/>
            <a:ext cx="4343400" cy="243432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92F581-7F19-7D4F-980E-37C3F4D800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666457"/>
            <a:ext cx="5929510" cy="148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989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418" y="338772"/>
            <a:ext cx="540498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5145" algn="l"/>
              </a:tabLst>
            </a:pPr>
            <a:r>
              <a:rPr lang="en-GB" sz="3600" spc="-20" dirty="0"/>
              <a:t>Project Retrospective</a:t>
            </a:r>
            <a:endParaRPr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FE0571-8F04-4B46-AA39-5AC575BFB4E8}"/>
              </a:ext>
            </a:extLst>
          </p:cNvPr>
          <p:cNvSpPr txBox="1"/>
          <p:nvPr/>
        </p:nvSpPr>
        <p:spPr>
          <a:xfrm>
            <a:off x="1066800" y="1371600"/>
            <a:ext cx="9296400" cy="3359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</a:t>
            </a:r>
            <a:r>
              <a:rPr lang="en-GB" spc="-15" dirty="0">
                <a:solidFill>
                  <a:srgbClr val="FC4C0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could have gone better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Lack of use for 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Category Table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Absence of 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 feature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Better Planning with regards to CRUD</a:t>
            </a:r>
          </a:p>
          <a:p>
            <a:pPr>
              <a:lnSpc>
                <a:spcPct val="150000"/>
              </a:lnSpc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C0BEE42-1BDD-4066-AFA2-F2828EB18F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3472057"/>
              </p:ext>
            </p:extLst>
          </p:nvPr>
        </p:nvGraphicFramePr>
        <p:xfrm>
          <a:off x="457200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D273648-B526-544F-80A5-040D8ED284DF}"/>
              </a:ext>
            </a:extLst>
          </p:cNvPr>
          <p:cNvSpPr/>
          <p:nvPr/>
        </p:nvSpPr>
        <p:spPr>
          <a:xfrm>
            <a:off x="9824582" y="6248400"/>
            <a:ext cx="2133600" cy="533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988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418" y="338772"/>
            <a:ext cx="540498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5145" algn="l"/>
              </a:tabLst>
            </a:pPr>
            <a:r>
              <a:rPr lang="en-GB" sz="3600" spc="-20" dirty="0"/>
              <a:t>Project Retrospective</a:t>
            </a:r>
            <a:endParaRPr sz="36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C0BEE42-1BDD-4066-AFA2-F2828EB18F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7629031"/>
              </p:ext>
            </p:extLst>
          </p:nvPr>
        </p:nvGraphicFramePr>
        <p:xfrm>
          <a:off x="457200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1EC6B4D-EEEE-4E77-A033-0340E0F2EBED}"/>
              </a:ext>
            </a:extLst>
          </p:cNvPr>
          <p:cNvSpPr txBox="1"/>
          <p:nvPr/>
        </p:nvSpPr>
        <p:spPr>
          <a:xfrm>
            <a:off x="1066800" y="1371600"/>
            <a:ext cx="10210800" cy="294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Improvements </a:t>
            </a:r>
            <a:r>
              <a:rPr lang="en-GB" spc="-15" dirty="0">
                <a:solidFill>
                  <a:srgbClr val="FC4C0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the future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Increased 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coverage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Dyanamic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pages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Better 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Branch management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Better use of Git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8C23CB-4A15-4448-94AD-9CF8A263BBE8}"/>
              </a:ext>
            </a:extLst>
          </p:cNvPr>
          <p:cNvSpPr/>
          <p:nvPr/>
        </p:nvSpPr>
        <p:spPr>
          <a:xfrm>
            <a:off x="9824582" y="6248400"/>
            <a:ext cx="2133600" cy="533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849EC4-881B-F84A-8264-CEF1BB42B8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99" y="1543502"/>
            <a:ext cx="5130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2720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825" cy="5942965"/>
          </a:xfrm>
          <a:custGeom>
            <a:avLst/>
            <a:gdLst/>
            <a:ahLst/>
            <a:cxnLst/>
            <a:rect l="l" t="t" r="r" b="b"/>
            <a:pathLst>
              <a:path w="12188825" h="5942965">
                <a:moveTo>
                  <a:pt x="0" y="5942952"/>
                </a:moveTo>
                <a:lnTo>
                  <a:pt x="12188825" y="5942952"/>
                </a:lnTo>
                <a:lnTo>
                  <a:pt x="12188825" y="0"/>
                </a:lnTo>
                <a:lnTo>
                  <a:pt x="0" y="0"/>
                </a:lnTo>
                <a:lnTo>
                  <a:pt x="0" y="5942952"/>
                </a:lnTo>
                <a:close/>
              </a:path>
            </a:pathLst>
          </a:custGeom>
          <a:solidFill>
            <a:srgbClr val="3D41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1301" y="2272690"/>
            <a:ext cx="165100" cy="412115"/>
          </a:xfrm>
          <a:custGeom>
            <a:avLst/>
            <a:gdLst/>
            <a:ahLst/>
            <a:cxnLst/>
            <a:rect l="l" t="t" r="r" b="b"/>
            <a:pathLst>
              <a:path w="165100" h="412114">
                <a:moveTo>
                  <a:pt x="0" y="0"/>
                </a:moveTo>
                <a:lnTo>
                  <a:pt x="164744" y="0"/>
                </a:lnTo>
                <a:lnTo>
                  <a:pt x="164744" y="411949"/>
                </a:lnTo>
                <a:lnTo>
                  <a:pt x="0" y="411949"/>
                </a:lnTo>
                <a:lnTo>
                  <a:pt x="0" y="0"/>
                </a:lnTo>
                <a:close/>
              </a:path>
            </a:pathLst>
          </a:custGeom>
          <a:solidFill>
            <a:srgbClr val="FC4C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7" y="5943841"/>
            <a:ext cx="12190730" cy="914400"/>
          </a:xfrm>
          <a:custGeom>
            <a:avLst/>
            <a:gdLst/>
            <a:ahLst/>
            <a:cxnLst/>
            <a:rect l="l" t="t" r="r" b="b"/>
            <a:pathLst>
              <a:path w="12190730" h="914400">
                <a:moveTo>
                  <a:pt x="0" y="914158"/>
                </a:moveTo>
                <a:lnTo>
                  <a:pt x="12190412" y="914158"/>
                </a:lnTo>
                <a:lnTo>
                  <a:pt x="12190412" y="0"/>
                </a:lnTo>
                <a:lnTo>
                  <a:pt x="0" y="0"/>
                </a:lnTo>
                <a:lnTo>
                  <a:pt x="0" y="9141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97363" y="6493852"/>
            <a:ext cx="10795" cy="58419"/>
          </a:xfrm>
          <a:custGeom>
            <a:avLst/>
            <a:gdLst/>
            <a:ahLst/>
            <a:cxnLst/>
            <a:rect l="l" t="t" r="r" b="b"/>
            <a:pathLst>
              <a:path w="10795" h="58420">
                <a:moveTo>
                  <a:pt x="0" y="0"/>
                </a:moveTo>
                <a:lnTo>
                  <a:pt x="10312" y="0"/>
                </a:lnTo>
                <a:lnTo>
                  <a:pt x="10312" y="57988"/>
                </a:lnTo>
                <a:lnTo>
                  <a:pt x="0" y="5798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31562" y="2133600"/>
            <a:ext cx="9436438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pc="-15" dirty="0">
                <a:solidFill>
                  <a:srgbClr val="FFFFFF"/>
                </a:solidFill>
              </a:rPr>
              <a:t>Demonstration </a:t>
            </a:r>
            <a:endParaRPr spc="-15"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6908" y="3196068"/>
            <a:ext cx="7080250" cy="7412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400" spc="-655" dirty="0">
                <a:solidFill>
                  <a:srgbClr val="FFFFFF"/>
                </a:solidFill>
                <a:latin typeface="Tahoma"/>
                <a:cs typeface="Tahoma"/>
              </a:rPr>
              <a:t>˃ </a:t>
            </a:r>
            <a:r>
              <a:rPr lang="en-GB" sz="2400" spc="-15" dirty="0">
                <a:solidFill>
                  <a:srgbClr val="FFFFFF"/>
                </a:solidFill>
              </a:rPr>
              <a:t>  Showcase of finished project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2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5446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74" y="889"/>
            <a:ext cx="12188825" cy="5942965"/>
          </a:xfrm>
          <a:custGeom>
            <a:avLst/>
            <a:gdLst/>
            <a:ahLst/>
            <a:cxnLst/>
            <a:rect l="l" t="t" r="r" b="b"/>
            <a:pathLst>
              <a:path w="12188825" h="5942965">
                <a:moveTo>
                  <a:pt x="0" y="5942952"/>
                </a:moveTo>
                <a:lnTo>
                  <a:pt x="12188825" y="5942952"/>
                </a:lnTo>
                <a:lnTo>
                  <a:pt x="12188825" y="0"/>
                </a:lnTo>
                <a:lnTo>
                  <a:pt x="0" y="0"/>
                </a:lnTo>
                <a:lnTo>
                  <a:pt x="0" y="5942952"/>
                </a:lnTo>
                <a:close/>
              </a:path>
            </a:pathLst>
          </a:custGeom>
          <a:solidFill>
            <a:srgbClr val="3D41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1301" y="2272690"/>
            <a:ext cx="165100" cy="412115"/>
          </a:xfrm>
          <a:custGeom>
            <a:avLst/>
            <a:gdLst/>
            <a:ahLst/>
            <a:cxnLst/>
            <a:rect l="l" t="t" r="r" b="b"/>
            <a:pathLst>
              <a:path w="165100" h="412114">
                <a:moveTo>
                  <a:pt x="0" y="0"/>
                </a:moveTo>
                <a:lnTo>
                  <a:pt x="164744" y="0"/>
                </a:lnTo>
                <a:lnTo>
                  <a:pt x="164744" y="411949"/>
                </a:lnTo>
                <a:lnTo>
                  <a:pt x="0" y="411949"/>
                </a:lnTo>
                <a:lnTo>
                  <a:pt x="0" y="0"/>
                </a:lnTo>
                <a:close/>
              </a:path>
            </a:pathLst>
          </a:custGeom>
          <a:solidFill>
            <a:srgbClr val="FC4C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7" y="5943841"/>
            <a:ext cx="12190730" cy="914400"/>
          </a:xfrm>
          <a:custGeom>
            <a:avLst/>
            <a:gdLst/>
            <a:ahLst/>
            <a:cxnLst/>
            <a:rect l="l" t="t" r="r" b="b"/>
            <a:pathLst>
              <a:path w="12190730" h="914400">
                <a:moveTo>
                  <a:pt x="0" y="914158"/>
                </a:moveTo>
                <a:lnTo>
                  <a:pt x="12190412" y="914158"/>
                </a:lnTo>
                <a:lnTo>
                  <a:pt x="12190412" y="0"/>
                </a:lnTo>
                <a:lnTo>
                  <a:pt x="0" y="0"/>
                </a:lnTo>
                <a:lnTo>
                  <a:pt x="0" y="9141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97363" y="6493852"/>
            <a:ext cx="10795" cy="58419"/>
          </a:xfrm>
          <a:custGeom>
            <a:avLst/>
            <a:gdLst/>
            <a:ahLst/>
            <a:cxnLst/>
            <a:rect l="l" t="t" r="r" b="b"/>
            <a:pathLst>
              <a:path w="10795" h="58420">
                <a:moveTo>
                  <a:pt x="0" y="0"/>
                </a:moveTo>
                <a:lnTo>
                  <a:pt x="10312" y="0"/>
                </a:lnTo>
                <a:lnTo>
                  <a:pt x="10312" y="57988"/>
                </a:lnTo>
                <a:lnTo>
                  <a:pt x="0" y="5798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31562" y="2133600"/>
            <a:ext cx="9436438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pc="-15" dirty="0">
                <a:solidFill>
                  <a:srgbClr val="FFFFFF"/>
                </a:solidFill>
              </a:rPr>
              <a:t>Questions and Feedback</a:t>
            </a:r>
            <a:endParaRPr spc="-15"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6908" y="3196068"/>
            <a:ext cx="7080250" cy="7412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55" dirty="0">
                <a:solidFill>
                  <a:srgbClr val="FFFFFF"/>
                </a:solidFill>
                <a:latin typeface="Tahoma"/>
                <a:cs typeface="Tahoma"/>
              </a:rPr>
              <a:t>˃ </a:t>
            </a:r>
            <a:r>
              <a:rPr lang="en-GB" sz="2400" spc="-15" dirty="0">
                <a:solidFill>
                  <a:srgbClr val="FFFFFF"/>
                </a:solidFill>
              </a:rPr>
              <a:t>  Thank you for listening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2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7019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74" y="889"/>
            <a:ext cx="12188825" cy="5942965"/>
          </a:xfrm>
          <a:custGeom>
            <a:avLst/>
            <a:gdLst/>
            <a:ahLst/>
            <a:cxnLst/>
            <a:rect l="l" t="t" r="r" b="b"/>
            <a:pathLst>
              <a:path w="12188825" h="5942965">
                <a:moveTo>
                  <a:pt x="0" y="5942952"/>
                </a:moveTo>
                <a:lnTo>
                  <a:pt x="12188825" y="5942952"/>
                </a:lnTo>
                <a:lnTo>
                  <a:pt x="12188825" y="0"/>
                </a:lnTo>
                <a:lnTo>
                  <a:pt x="0" y="0"/>
                </a:lnTo>
                <a:lnTo>
                  <a:pt x="0" y="5942952"/>
                </a:lnTo>
                <a:close/>
              </a:path>
            </a:pathLst>
          </a:custGeom>
          <a:solidFill>
            <a:srgbClr val="3D41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1301" y="2272690"/>
            <a:ext cx="165100" cy="412115"/>
          </a:xfrm>
          <a:custGeom>
            <a:avLst/>
            <a:gdLst/>
            <a:ahLst/>
            <a:cxnLst/>
            <a:rect l="l" t="t" r="r" b="b"/>
            <a:pathLst>
              <a:path w="165100" h="412114">
                <a:moveTo>
                  <a:pt x="0" y="0"/>
                </a:moveTo>
                <a:lnTo>
                  <a:pt x="164744" y="0"/>
                </a:lnTo>
                <a:lnTo>
                  <a:pt x="164744" y="411949"/>
                </a:lnTo>
                <a:lnTo>
                  <a:pt x="0" y="411949"/>
                </a:lnTo>
                <a:lnTo>
                  <a:pt x="0" y="0"/>
                </a:lnTo>
                <a:close/>
              </a:path>
            </a:pathLst>
          </a:custGeom>
          <a:solidFill>
            <a:srgbClr val="FC4C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7" y="5943841"/>
            <a:ext cx="12190730" cy="914400"/>
          </a:xfrm>
          <a:custGeom>
            <a:avLst/>
            <a:gdLst/>
            <a:ahLst/>
            <a:cxnLst/>
            <a:rect l="l" t="t" r="r" b="b"/>
            <a:pathLst>
              <a:path w="12190730" h="914400">
                <a:moveTo>
                  <a:pt x="0" y="914158"/>
                </a:moveTo>
                <a:lnTo>
                  <a:pt x="12190412" y="914158"/>
                </a:lnTo>
                <a:lnTo>
                  <a:pt x="12190412" y="0"/>
                </a:lnTo>
                <a:lnTo>
                  <a:pt x="0" y="0"/>
                </a:lnTo>
                <a:lnTo>
                  <a:pt x="0" y="9141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97363" y="6493852"/>
            <a:ext cx="10795" cy="58419"/>
          </a:xfrm>
          <a:custGeom>
            <a:avLst/>
            <a:gdLst/>
            <a:ahLst/>
            <a:cxnLst/>
            <a:rect l="l" t="t" r="r" b="b"/>
            <a:pathLst>
              <a:path w="10795" h="58420">
                <a:moveTo>
                  <a:pt x="0" y="0"/>
                </a:moveTo>
                <a:lnTo>
                  <a:pt x="10312" y="0"/>
                </a:lnTo>
                <a:lnTo>
                  <a:pt x="10312" y="57988"/>
                </a:lnTo>
                <a:lnTo>
                  <a:pt x="0" y="5798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31562" y="2133600"/>
            <a:ext cx="9436438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pc="-15" dirty="0">
                <a:solidFill>
                  <a:srgbClr val="FFFFFF"/>
                </a:solidFill>
              </a:rPr>
              <a:t>References</a:t>
            </a:r>
            <a:endParaRPr spc="-15"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6908" y="3196068"/>
            <a:ext cx="10365492" cy="26391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 pitchFamily="2" charset="2"/>
              <a:buChar char="§"/>
            </a:pPr>
            <a:r>
              <a:rPr lang="en-GB" sz="2400" spc="-15" dirty="0">
                <a:solidFill>
                  <a:srgbClr val="FFFFFF"/>
                </a:solidFill>
              </a:rPr>
              <a:t>  The logos of the software's used are owned by their retrospective companies and owners</a:t>
            </a: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GB" sz="2400" spc="-15" dirty="0">
              <a:solidFill>
                <a:srgbClr val="FFFFFF"/>
              </a:solidFill>
            </a:endParaRP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 pitchFamily="2" charset="2"/>
              <a:buChar char="§"/>
            </a:pPr>
            <a:r>
              <a:rPr lang="en-GB" sz="2400" spc="-15" dirty="0">
                <a:solidFill>
                  <a:srgbClr val="FFFFFF"/>
                </a:solidFill>
              </a:rPr>
              <a:t>The PowerPoint template is was obtained from BAE systems.</a:t>
            </a: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 pitchFamily="2" charset="2"/>
              <a:buChar char="Ø"/>
            </a:pPr>
            <a:endParaRPr lang="en-GB" sz="2400" spc="-15" dirty="0">
              <a:solidFill>
                <a:srgbClr val="FFFFFF"/>
              </a:solidFill>
            </a:endParaRP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 pitchFamily="2" charset="2"/>
              <a:buChar char="Ø"/>
            </a:pPr>
            <a:endParaRPr lang="en-GB" sz="2400" spc="-15" dirty="0">
              <a:solidFill>
                <a:srgbClr val="FFFFFF"/>
              </a:solidFill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2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042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418" y="338772"/>
            <a:ext cx="540498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5145" algn="l"/>
              </a:tabLst>
            </a:pPr>
            <a:r>
              <a:rPr lang="en-GB" sz="3600" spc="-20" dirty="0"/>
              <a:t>The</a:t>
            </a:r>
            <a:r>
              <a:rPr lang="en-GB" sz="3600" dirty="0"/>
              <a:t> </a:t>
            </a:r>
            <a:r>
              <a:rPr lang="en-GB" sz="3600" spc="-15" dirty="0">
                <a:solidFill>
                  <a:srgbClr val="FC4C02"/>
                </a:solidFill>
              </a:rPr>
              <a:t>brief</a:t>
            </a:r>
            <a:endParaRPr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FE0571-8F04-4B46-AA39-5AC575BFB4E8}"/>
              </a:ext>
            </a:extLst>
          </p:cNvPr>
          <p:cNvSpPr txBox="1"/>
          <p:nvPr/>
        </p:nvSpPr>
        <p:spPr>
          <a:xfrm>
            <a:off x="1066800" y="3276600"/>
            <a:ext cx="9824582" cy="1697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use of two relational tables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Complete utilization of CRUD functionality in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Fully designed test suites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Integration into a version control system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C0BEE42-1BDD-4066-AFA2-F2828EB18F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084841"/>
              </p:ext>
            </p:extLst>
          </p:nvPr>
        </p:nvGraphicFramePr>
        <p:xfrm>
          <a:off x="457200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6716915-A90F-9E47-936E-9EA0768A421D}"/>
              </a:ext>
            </a:extLst>
          </p:cNvPr>
          <p:cNvSpPr/>
          <p:nvPr/>
        </p:nvSpPr>
        <p:spPr>
          <a:xfrm>
            <a:off x="9824582" y="6248400"/>
            <a:ext cx="2133600" cy="533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80199C-5D41-BD4C-8C54-56193471B523}"/>
              </a:ext>
            </a:extLst>
          </p:cNvPr>
          <p:cNvSpPr/>
          <p:nvPr/>
        </p:nvSpPr>
        <p:spPr>
          <a:xfrm>
            <a:off x="1224418" y="1629432"/>
            <a:ext cx="100531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" Your overall objective with this project is the following: - To create a CRUD application with utilisation of supporting tools, methodologies and technologies that encapsulate all core modules covered during training. "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97495" y="6350997"/>
            <a:ext cx="264731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endParaRPr sz="80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418" y="338772"/>
            <a:ext cx="540498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5145" algn="l"/>
              </a:tabLst>
            </a:pPr>
            <a:r>
              <a:rPr lang="en-GB" sz="3600" spc="-20" dirty="0"/>
              <a:t>My </a:t>
            </a:r>
            <a:r>
              <a:rPr lang="en-GB" sz="3600" spc="-15" dirty="0">
                <a:solidFill>
                  <a:srgbClr val="FC4C02"/>
                </a:solidFill>
              </a:rPr>
              <a:t>solution</a:t>
            </a:r>
            <a:endParaRPr sz="36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003770C-B493-41E0-B9B4-9668884341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8343645"/>
              </p:ext>
            </p:extLst>
          </p:nvPr>
        </p:nvGraphicFramePr>
        <p:xfrm>
          <a:off x="457199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3D68898C-B5BA-7A45-B3D3-F4D964835FD0}"/>
              </a:ext>
            </a:extLst>
          </p:cNvPr>
          <p:cNvSpPr/>
          <p:nvPr/>
        </p:nvSpPr>
        <p:spPr>
          <a:xfrm>
            <a:off x="9824582" y="6248400"/>
            <a:ext cx="2133600" cy="533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F6755F-6708-3C40-8DE6-4450260A53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77"/>
          <a:stretch/>
        </p:blipFill>
        <p:spPr>
          <a:xfrm>
            <a:off x="522672" y="973008"/>
            <a:ext cx="1817430" cy="29718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1309F6-D4F7-4345-8E9A-36C9EECC2CC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5"/>
          <a:stretch/>
        </p:blipFill>
        <p:spPr>
          <a:xfrm>
            <a:off x="2340102" y="990600"/>
            <a:ext cx="1921259" cy="29718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363B60-C1DB-2344-96B2-8D2B8DAA2A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2" y="4000499"/>
            <a:ext cx="1238250" cy="1485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C9A003-8C3E-104B-AD5D-E0665125A0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1361" y="1006345"/>
            <a:ext cx="7407967" cy="438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84633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418" y="338772"/>
            <a:ext cx="540498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5145" algn="l"/>
              </a:tabLst>
            </a:pPr>
            <a:r>
              <a:rPr lang="en-GB" sz="3600" spc="-20" dirty="0"/>
              <a:t>My </a:t>
            </a:r>
            <a:r>
              <a:rPr lang="en-GB" sz="3600" spc="-15" dirty="0">
                <a:solidFill>
                  <a:srgbClr val="FC4C02"/>
                </a:solidFill>
              </a:rPr>
              <a:t>solution</a:t>
            </a:r>
            <a:endParaRPr sz="36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003770C-B493-41E0-B9B4-9668884341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8752073"/>
              </p:ext>
            </p:extLst>
          </p:nvPr>
        </p:nvGraphicFramePr>
        <p:xfrm>
          <a:off x="457199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E39726-88D1-A84E-BE5A-8DCC564B71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024" y="905594"/>
            <a:ext cx="7219950" cy="39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16264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418" y="338772"/>
            <a:ext cx="540498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5145" algn="l"/>
              </a:tabLst>
            </a:pPr>
            <a:r>
              <a:rPr lang="en-GB" sz="3600" spc="-20" dirty="0"/>
              <a:t>My </a:t>
            </a:r>
            <a:r>
              <a:rPr lang="en-GB" sz="3600" spc="-15" dirty="0">
                <a:solidFill>
                  <a:srgbClr val="FC4C02"/>
                </a:solidFill>
              </a:rPr>
              <a:t>solution</a:t>
            </a:r>
            <a:endParaRPr sz="360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C8D6891-B07B-445E-A0A4-22D959D06B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549358"/>
              </p:ext>
            </p:extLst>
          </p:nvPr>
        </p:nvGraphicFramePr>
        <p:xfrm>
          <a:off x="457199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BFA8D33D-16EF-6B4F-A65D-BF39A2FC0E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9" y="1084392"/>
            <a:ext cx="7366000" cy="39776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BF62E5-F1C4-984F-A17D-2406AB3CF8B7}"/>
              </a:ext>
            </a:extLst>
          </p:cNvPr>
          <p:cNvSpPr/>
          <p:nvPr/>
        </p:nvSpPr>
        <p:spPr>
          <a:xfrm>
            <a:off x="9824582" y="6248400"/>
            <a:ext cx="2133600" cy="533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70991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418" y="338772"/>
            <a:ext cx="540498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5145" algn="l"/>
              </a:tabLst>
            </a:pPr>
            <a:r>
              <a:rPr lang="en-GB" sz="3600" spc="-20" dirty="0"/>
              <a:t>Testing: </a:t>
            </a:r>
            <a:r>
              <a:rPr lang="en-GB" sz="3600" spc="-15" dirty="0" err="1">
                <a:solidFill>
                  <a:srgbClr val="FC4C02"/>
                </a:solidFill>
              </a:rPr>
              <a:t>PyTest</a:t>
            </a:r>
            <a:r>
              <a:rPr lang="en-GB" sz="3600" spc="-15" dirty="0">
                <a:solidFill>
                  <a:srgbClr val="FC4C02"/>
                </a:solidFill>
              </a:rPr>
              <a:t> </a:t>
            </a:r>
            <a:endParaRPr sz="36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1F4949F-E158-4AE5-8E14-8A710E7E27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5913473"/>
              </p:ext>
            </p:extLst>
          </p:nvPr>
        </p:nvGraphicFramePr>
        <p:xfrm>
          <a:off x="457200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512D9D2-15F1-8549-8A78-6197706181C6}"/>
              </a:ext>
            </a:extLst>
          </p:cNvPr>
          <p:cNvSpPr/>
          <p:nvPr/>
        </p:nvSpPr>
        <p:spPr>
          <a:xfrm>
            <a:off x="9824582" y="6248400"/>
            <a:ext cx="2133600" cy="533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9E4EF40-2935-0B4D-971E-21466EFBE7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1066294"/>
            <a:ext cx="9239250" cy="442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0389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418" y="338772"/>
            <a:ext cx="677658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5145" algn="l"/>
              </a:tabLst>
            </a:pPr>
            <a:r>
              <a:rPr lang="en-GB" sz="3600" spc="-20" dirty="0"/>
              <a:t>Testing: </a:t>
            </a:r>
            <a:r>
              <a:rPr lang="en-GB" sz="3600" spc="-15" dirty="0">
                <a:solidFill>
                  <a:srgbClr val="FC4C02"/>
                </a:solidFill>
              </a:rPr>
              <a:t>Jenkins coverage report</a:t>
            </a:r>
            <a:endParaRPr sz="36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D123B72-7FC0-4DF5-8217-DE58DF8092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365514"/>
              </p:ext>
            </p:extLst>
          </p:nvPr>
        </p:nvGraphicFramePr>
        <p:xfrm>
          <a:off x="457200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55D7BB-8552-CA46-931E-F8965A2437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084392"/>
            <a:ext cx="11391900" cy="3695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50651E-2545-674D-95EB-79CA44284E4A}"/>
              </a:ext>
            </a:extLst>
          </p:cNvPr>
          <p:cNvSpPr/>
          <p:nvPr/>
        </p:nvSpPr>
        <p:spPr>
          <a:xfrm>
            <a:off x="9824582" y="6248400"/>
            <a:ext cx="2133600" cy="533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5750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baseline="-6944" dirty="0"/>
              <a:t>8</a:t>
            </a:fld>
            <a:r>
              <a:rPr sz="1200" baseline="-6944" dirty="0"/>
              <a:t> </a:t>
            </a:r>
            <a:r>
              <a:rPr sz="800" dirty="0"/>
              <a:t>| </a:t>
            </a:r>
            <a:r>
              <a:rPr sz="800" spc="-5" dirty="0"/>
              <a:t>Copyright </a:t>
            </a:r>
            <a:r>
              <a:rPr sz="800" dirty="0"/>
              <a:t>© </a:t>
            </a:r>
            <a:r>
              <a:rPr sz="800" spc="5" dirty="0"/>
              <a:t>201</a:t>
            </a:r>
            <a:r>
              <a:rPr lang="en-GB" sz="800" spc="5" dirty="0"/>
              <a:t>9</a:t>
            </a:r>
            <a:r>
              <a:rPr sz="800" spc="5" dirty="0"/>
              <a:t> </a:t>
            </a:r>
            <a:r>
              <a:rPr sz="800" spc="-5" dirty="0"/>
              <a:t>BAE Systems. All Rights Reserved.  BAE </a:t>
            </a:r>
            <a:r>
              <a:rPr sz="800" dirty="0"/>
              <a:t>SYSTEMS </a:t>
            </a:r>
            <a:r>
              <a:rPr sz="800" spc="-5" dirty="0"/>
              <a:t>is </a:t>
            </a:r>
            <a:r>
              <a:rPr sz="800" dirty="0"/>
              <a:t>a </a:t>
            </a:r>
            <a:r>
              <a:rPr sz="800" spc="-5" dirty="0"/>
              <a:t>trade mark of BAE Systems plc.  (See final slide for restrictions on</a:t>
            </a:r>
            <a:r>
              <a:rPr sz="800" spc="105" dirty="0"/>
              <a:t> </a:t>
            </a:r>
            <a:r>
              <a:rPr sz="800" spc="-5" dirty="0"/>
              <a:t>use.)</a:t>
            </a:r>
            <a:endParaRPr sz="80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418" y="338772"/>
            <a:ext cx="959076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5145" algn="l"/>
              </a:tabLst>
            </a:pPr>
            <a:r>
              <a:rPr lang="en-GB" sz="3600" spc="-20" dirty="0"/>
              <a:t>Front End:</a:t>
            </a:r>
            <a:r>
              <a:rPr lang="en-GB" sz="3600" spc="-15" dirty="0">
                <a:solidFill>
                  <a:srgbClr val="FC4C02"/>
                </a:solidFill>
              </a:rPr>
              <a:t> HTML, Bootstrap, Flask, Jinja2</a:t>
            </a:r>
            <a:endParaRPr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FE0571-8F04-4B46-AA39-5AC575BFB4E8}"/>
              </a:ext>
            </a:extLst>
          </p:cNvPr>
          <p:cNvSpPr txBox="1"/>
          <p:nvPr/>
        </p:nvSpPr>
        <p:spPr>
          <a:xfrm>
            <a:off x="990600" y="1828800"/>
            <a:ext cx="9824582" cy="86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5EF0FE4-D05C-4A63-A86E-8144256660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1938054"/>
              </p:ext>
            </p:extLst>
          </p:nvPr>
        </p:nvGraphicFramePr>
        <p:xfrm>
          <a:off x="457200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DBA0D801-39B2-7744-A7C4-992072B9D55C}"/>
              </a:ext>
            </a:extLst>
          </p:cNvPr>
          <p:cNvSpPr/>
          <p:nvPr/>
        </p:nvSpPr>
        <p:spPr>
          <a:xfrm>
            <a:off x="9824582" y="6248400"/>
            <a:ext cx="2133600" cy="533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ottle, photo, black, sitting&#10;&#10;Description automatically generated">
            <a:extLst>
              <a:ext uri="{FF2B5EF4-FFF2-40B4-BE49-F238E27FC236}">
                <a16:creationId xmlns:a16="http://schemas.microsoft.com/office/drawing/2014/main" id="{6C938EDE-8C6F-8A43-ACAF-3DE403037B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32" y="1025356"/>
            <a:ext cx="8702735" cy="2646102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53967D72-A6C8-B149-BD52-B674BD2D18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32" y="3827897"/>
            <a:ext cx="8702735" cy="13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7209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97495" y="6350997"/>
            <a:ext cx="264731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endParaRPr lang="en-GB" sz="80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418" y="338772"/>
            <a:ext cx="982458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5145" algn="l"/>
              </a:tabLst>
            </a:pPr>
            <a:r>
              <a:rPr lang="en-GB" sz="3600" spc="-20" dirty="0"/>
              <a:t>Front End:</a:t>
            </a:r>
            <a:r>
              <a:rPr lang="en-GB" sz="3600" dirty="0"/>
              <a:t> </a:t>
            </a:r>
            <a:r>
              <a:rPr lang="en-GB" sz="3600" spc="-15" dirty="0">
                <a:solidFill>
                  <a:srgbClr val="FC4C02"/>
                </a:solidFill>
              </a:rPr>
              <a:t>HTML, Bootstrap, Flask, Jinja2</a:t>
            </a:r>
            <a:endParaRPr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FE0571-8F04-4B46-AA39-5AC575BFB4E8}"/>
              </a:ext>
            </a:extLst>
          </p:cNvPr>
          <p:cNvSpPr txBox="1"/>
          <p:nvPr/>
        </p:nvSpPr>
        <p:spPr>
          <a:xfrm>
            <a:off x="990600" y="1828800"/>
            <a:ext cx="9824582" cy="86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5EF0FE4-D05C-4A63-A86E-8144256660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762088"/>
              </p:ext>
            </p:extLst>
          </p:nvPr>
        </p:nvGraphicFramePr>
        <p:xfrm>
          <a:off x="457200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A picture containing bottle, black, photo, sitting&#10;&#10;Description automatically generated">
            <a:extLst>
              <a:ext uri="{FF2B5EF4-FFF2-40B4-BE49-F238E27FC236}">
                <a16:creationId xmlns:a16="http://schemas.microsoft.com/office/drawing/2014/main" id="{696081A1-60AD-0F47-A061-F1244C3668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1098679"/>
            <a:ext cx="9080500" cy="36054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7B4042-3CB0-814E-8C26-573E180E0FDB}"/>
              </a:ext>
            </a:extLst>
          </p:cNvPr>
          <p:cNvSpPr/>
          <p:nvPr/>
        </p:nvSpPr>
        <p:spPr>
          <a:xfrm>
            <a:off x="9824582" y="6248400"/>
            <a:ext cx="2133600" cy="533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5129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986</TotalTime>
  <Words>412</Words>
  <Application>Microsoft Macintosh PowerPoint</Application>
  <PresentationFormat>Widescreen</PresentationFormat>
  <Paragraphs>159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Tahoma</vt:lpstr>
      <vt:lpstr>Times New Roman</vt:lpstr>
      <vt:lpstr>Wingdings</vt:lpstr>
      <vt:lpstr>Office Theme</vt:lpstr>
      <vt:lpstr>QA Consultancy DevOps February 2020</vt:lpstr>
      <vt:lpstr>The brief</vt:lpstr>
      <vt:lpstr>My solution</vt:lpstr>
      <vt:lpstr>My solution</vt:lpstr>
      <vt:lpstr>My solution</vt:lpstr>
      <vt:lpstr>Testing: PyTest </vt:lpstr>
      <vt:lpstr>Testing: Jenkins coverage report</vt:lpstr>
      <vt:lpstr>Front End: HTML, Bootstrap, Flask, Jinja2</vt:lpstr>
      <vt:lpstr>Front End: HTML, Bootstrap, Flask, Jinja2</vt:lpstr>
      <vt:lpstr>Front End: HTML, Bootstrap, Flask, Jinja2</vt:lpstr>
      <vt:lpstr>DevOps and Continuous Integration</vt:lpstr>
      <vt:lpstr>Project Retrospective</vt:lpstr>
      <vt:lpstr>Project Retrospective</vt:lpstr>
      <vt:lpstr>Project Retrospective</vt:lpstr>
      <vt:lpstr>Demonstration </vt:lpstr>
      <vt:lpstr>Questions and Feedback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BAE Systems PowerPoint Template</dc:title>
  <dc:creator>Allman-Talbot, James (UK Guildford)</dc:creator>
  <cp:lastModifiedBy>Anthony Hulsman</cp:lastModifiedBy>
  <cp:revision>34</cp:revision>
  <dcterms:created xsi:type="dcterms:W3CDTF">2019-06-18T09:28:04Z</dcterms:created>
  <dcterms:modified xsi:type="dcterms:W3CDTF">2020-03-23T11:39:03Z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2018-07-19T00:00:00Z</vt:filetime>
  </property>
  <property fmtid="{D5CDD505-2E9C-101B-9397-08002B2CF9AE}" pid="3" name="Creator">
    <vt:lpwstr>Acrobat PDFMaker 17 for PowerPoint</vt:lpwstr>
  </property>
  <property fmtid="{D5CDD505-2E9C-101B-9397-08002B2CF9AE}" pid="4" name="LastSaved">
    <vt:filetime>2019-06-18T00:00:00Z</vt:filetime>
  </property>
</Properties>
</file>